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5"/>
  </p:notesMasterIdLst>
  <p:handoutMasterIdLst>
    <p:handoutMasterId r:id="rId16"/>
  </p:handoutMasterIdLst>
  <p:sldIdLst>
    <p:sldId id="262" r:id="rId2"/>
    <p:sldId id="257" r:id="rId3"/>
    <p:sldId id="274" r:id="rId4"/>
    <p:sldId id="275" r:id="rId5"/>
    <p:sldId id="283" r:id="rId6"/>
    <p:sldId id="280" r:id="rId7"/>
    <p:sldId id="281" r:id="rId8"/>
    <p:sldId id="284" r:id="rId9"/>
    <p:sldId id="285" r:id="rId10"/>
    <p:sldId id="286" r:id="rId11"/>
    <p:sldId id="287" r:id="rId12"/>
    <p:sldId id="288" r:id="rId13"/>
    <p:sldId id="28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06" autoAdjust="0"/>
  </p:normalViewPr>
  <p:slideViewPr>
    <p:cSldViewPr snapToGrid="0">
      <p:cViewPr varScale="1">
        <p:scale>
          <a:sx n="150" d="100"/>
          <a:sy n="150" d="100"/>
        </p:scale>
        <p:origin x="2946" y="13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02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23061FF-53CE-4062-95CB-5EC71354EA65}" type="datetime1">
              <a:rPr lang="fr-FR" smtClean="0"/>
              <a:t>02/04/2025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98501B-77B5-4365-9881-C6E19A3C1E4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C45A1-B47E-47AB-A55D-B05B8103EBBA}" type="datetime1">
              <a:rPr lang="fr-FR" smtClean="0"/>
              <a:pPr/>
              <a:t>02/04/2025</a:t>
            </a:fld>
            <a:endParaRPr lang="fr-FR" dirty="0"/>
          </a:p>
        </p:txBody>
      </p:sp>
      <p:sp>
        <p:nvSpPr>
          <p:cNvPr id="4" name="Espace réservé d’image de diapositive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8BD8E7-1312-41F3-99C4-6DA5AF891969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fr-FR" noProof="0" smtClean="0"/>
              <a:t>1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0413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69560-2D98-0EB8-5D4B-C5C402C61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3163825-5E3E-0991-2D6A-698EA7A7A4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B3F5D54-1975-BF1C-FD6F-8AF37CD4EA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CCBD53-AE12-0E0D-DD46-8918E122B8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fr-FR" noProof="0" smtClean="0"/>
              <a:t>10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77772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485FD-CAA2-20D4-877B-1C2103697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64E2EAD-C8D2-A449-A1B4-A6E5162185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7EB02E-DE51-CB36-7150-C0FE720DCC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726563-287B-56A1-BE25-7C494DE6FB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fr-FR" noProof="0" smtClean="0"/>
              <a:t>11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115200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87368-A9B0-0500-8FD0-57F5558A1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7457C49-3928-745F-1A60-FF08D5238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79667A8-6164-B087-634E-C3A9FE2401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72FC57-7E4D-79C9-C64E-A4EB3B7CB2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fr-FR" noProof="0" smtClean="0"/>
              <a:t>12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21934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950B2-06FF-E1DB-C933-81B0493A2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4FB9F44-AA4E-71F2-E983-8409280ADB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C4B84D3-5369-93E9-2FDF-6D921A2F8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D0B990-C725-76A3-50BA-B1D7BFE00E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fr-FR" noProof="0" smtClean="0"/>
              <a:t>13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641579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fr-FR" noProof="0" smtClean="0"/>
              <a:t>2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896247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fr-FR" noProof="0" smtClean="0"/>
              <a:t>3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806447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fr-FR" noProof="0" smtClean="0"/>
              <a:t>4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373428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8A756-812C-C54B-EE03-7470CB72B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DDBA6A0-3051-F2A8-1A9F-000BEAD4DC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E9C808A-09E9-F861-9EE3-280B9069F8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CC44FF-B638-A5AF-3776-C53A9D674D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fr-FR" noProof="0" smtClean="0"/>
              <a:t>5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891598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5C50C-B730-A42F-76A4-C0F4DAE10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4A95B42-1886-B3C5-E2E0-815F3BAD08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49E4BC7-359A-A924-4B40-D3158C626E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627E73-BE1F-770B-47D9-54697337CB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fr-FR" noProof="0" smtClean="0"/>
              <a:t>6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993268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3D4E7-79AD-9C84-5DB2-BFC048652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1C4D775-DCF3-71B0-319A-2C385C3BF3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0B151CA-5460-A3EA-804A-581001BCD3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E646EA-6B89-1986-7322-AE2A432882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fr-FR" noProof="0" smtClean="0"/>
              <a:t>7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449821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B74CF-370A-157E-0D59-2E6F39B53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A2F4B48-D65E-B833-E6B4-547D179A2C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CFD3C26-4EF3-DAED-D2BE-C714B04968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6E2BD4-EB68-E929-A21C-3DE745582E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fr-FR" noProof="0" smtClean="0"/>
              <a:t>8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412274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F2DCD-E632-5BA5-E091-D6A188254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8DA6E6B-EC29-258F-7BE3-FE74000096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8C227CF-AE6C-8875-7836-B3AA85AFD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62ECC8-C164-B6BB-B409-D71EFEC361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fr-FR" noProof="0" smtClean="0"/>
              <a:t>9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520894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8" name="Rectangle 6">
            <a:extLst>
              <a:ext uri="{FF2B5EF4-FFF2-40B4-BE49-F238E27FC236}">
                <a16:creationId xmlns:a16="http://schemas.microsoft.com/office/drawing/2014/main" id="{41CC38C0-3454-3F40-9749-DACF1738B441}"/>
              </a:ext>
            </a:extLst>
          </p:cNvPr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709568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6F6D-7FF1-478B-B2B6-C6390FCB782D}" type="datetime1">
              <a:rPr lang="fr-FR" smtClean="0"/>
              <a:pPr/>
              <a:t>02/04/2025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389814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6F6D-7FF1-478B-B2B6-C6390FCB782D}" type="datetime1">
              <a:rPr lang="fr-FR" smtClean="0"/>
              <a:pPr/>
              <a:t>02/04/2025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943546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6F6D-7FF1-478B-B2B6-C6390FCB782D}" type="datetime1">
              <a:rPr lang="fr-FR" smtClean="0"/>
              <a:pPr/>
              <a:t>02/04/2025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2770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6F6D-7FF1-478B-B2B6-C6390FCB782D}" type="datetime1">
              <a:rPr lang="fr-FR" smtClean="0"/>
              <a:pPr/>
              <a:t>02/04/2025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211629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6F6D-7FF1-478B-B2B6-C6390FCB782D}" type="datetime1">
              <a:rPr lang="fr-FR" smtClean="0"/>
              <a:pPr/>
              <a:t>02/04/2025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810348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6F6D-7FF1-478B-B2B6-C6390FCB782D}" type="datetime1">
              <a:rPr lang="fr-FR" smtClean="0"/>
              <a:pPr/>
              <a:t>02/04/2025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648050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124C-5B5F-427D-B79A-994EE1E7BBBE}" type="datetime1">
              <a:rPr lang="fr-FR" smtClean="0"/>
              <a:pPr/>
              <a:t>02/04/2025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28878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C330-E25B-4BE2-9649-83525920D8EE}" type="datetime1">
              <a:rPr lang="fr-FR" smtClean="0"/>
              <a:pPr/>
              <a:t>02/04/2025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95116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 avec imag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9" name="Espace réservé d’image 2" descr="Espace réservé vide pour ajouter une image. Cliquez sur l’espace réservé et sélectionnez l’image à ajouter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3" name="Espace réservé d’image 2" descr="Espace réservé vide pour ajouter une image. Cliquez sur l’espace réservé et sélectionnez l’image à ajouter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4" name="Espace réservé d’image 2" descr="Espace réservé vide pour ajouter une image. Cliquez sur l’espace réservé et sélectionnez l’image à ajouter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607792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rtlCol="0" anchor="b">
            <a:normAutofit/>
          </a:bodyPr>
          <a:lstStyle>
            <a:lvl1pPr>
              <a:defRPr sz="300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texte 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252EDC3-2C49-491A-86CF-E545FB9492A3}" type="datetime1">
              <a:rPr lang="fr-FR" smtClean="0"/>
              <a:pPr/>
              <a:t>02/04/2025</a:t>
            </a:fld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C14E2-0D85-4FB4-903B-05ADFDA2267A}" type="datetime1">
              <a:rPr lang="fr-FR" smtClean="0"/>
              <a:pPr/>
              <a:t>02/04/2025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82327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rtlCol="0"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6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 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6F6D-7FF1-478B-B2B6-C6390FCB782D}" type="datetime1">
              <a:rPr lang="fr-FR" smtClean="0"/>
              <a:pPr/>
              <a:t>02/04/2025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46093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D560D-A231-44C4-BB6C-0A5DAF1E0F74}" type="datetime1">
              <a:rPr lang="fr-FR" smtClean="0"/>
              <a:pPr/>
              <a:t>02/04/2025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19944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632C-0164-489C-9B75-FC511BD0965F}" type="datetime1">
              <a:rPr lang="fr-FR" smtClean="0"/>
              <a:pPr/>
              <a:t>02/04/2025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96215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6F6D-7FF1-478B-B2B6-C6390FCB782D}" type="datetime1">
              <a:rPr lang="fr-FR" smtClean="0"/>
              <a:pPr/>
              <a:t>02/04/2025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893813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34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2EDC3-2C49-491A-86CF-E545FB9492A3}" type="datetime1">
              <a:rPr lang="fr-FR" smtClean="0"/>
              <a:pPr/>
              <a:t>02/04/2025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03160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3" name="Rectangle 7">
            <a:extLst>
              <a:ext uri="{FF2B5EF4-FFF2-40B4-BE49-F238E27FC236}">
                <a16:creationId xmlns:a16="http://schemas.microsoft.com/office/drawing/2014/main" id="{AE16E268-191D-BB68-8D39-3ECC95D76345}"/>
              </a:ext>
            </a:extLst>
          </p:cNvPr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54525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8866F6D-7FF1-478B-B2B6-C6390FCB782D}" type="datetime1">
              <a:rPr lang="fr-FR" smtClean="0"/>
              <a:pPr/>
              <a:t>02/04/2025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E31375A4-56A4-47D6-9801-1991572033F7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BA694D-30C6-F2DB-B3BA-C799E8D8ECB9}"/>
              </a:ext>
            </a:extLst>
          </p:cNvPr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2780283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656" r:id="rId19"/>
    <p:sldLayoutId id="2147483657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fr-FR" dirty="0"/>
              <a:t>Les éleveurs de chiens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4859021A-8F25-2846-1F34-601095715A97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/>
          <a:srcRect t="23483" b="23483"/>
          <a:stretch>
            <a:fillRect/>
          </a:stretch>
        </p:blipFill>
        <p:spPr>
          <a:xfrm>
            <a:off x="0" y="0"/>
            <a:ext cx="4023360" cy="4745736"/>
          </a:xfrm>
          <a:prstGeom prst="rect">
            <a:avLst/>
          </a:prstGeom>
        </p:spPr>
      </p:pic>
      <p:pic>
        <p:nvPicPr>
          <p:cNvPr id="1028" name="Picture 4" descr="devenir éleveur canin">
            <a:extLst>
              <a:ext uri="{FF2B5EF4-FFF2-40B4-BE49-F238E27FC236}">
                <a16:creationId xmlns:a16="http://schemas.microsoft.com/office/drawing/2014/main" id="{698E5940-A9E6-328F-1AA3-A7FFF7D54638}"/>
              </a:ext>
            </a:extLst>
          </p:cNvPr>
          <p:cNvPicPr>
            <a:picLocks noGrp="1" noChangeAspect="1" noChangeArrowheads="1"/>
          </p:cNvPicPr>
          <p:nvPr>
            <p:ph type="pic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1" r="2174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93BF36F1-4207-E849-2429-A03209FCE10C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5"/>
          <a:srcRect t="5743" b="574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Sous-titre 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fr-FR" dirty="0"/>
              <a:t>Louise </a:t>
            </a:r>
            <a:r>
              <a:rPr lang="fr-FR" dirty="0" err="1"/>
              <a:t>sohy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8CA3E-A4E8-C44C-7D78-4310A8902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 2">
            <a:extLst>
              <a:ext uri="{FF2B5EF4-FFF2-40B4-BE49-F238E27FC236}">
                <a16:creationId xmlns:a16="http://schemas.microsoft.com/office/drawing/2014/main" id="{96FC1EB2-9E4B-6627-CBB9-D791BF7A0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fr-FR" sz="6600" b="1" dirty="0"/>
              <a:t>quizz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F3A8CA1-C8C2-0A46-7055-3BCC90AA7B8A}"/>
              </a:ext>
            </a:extLst>
          </p:cNvPr>
          <p:cNvSpPr txBox="1"/>
          <p:nvPr/>
        </p:nvSpPr>
        <p:spPr>
          <a:xfrm>
            <a:off x="825500" y="2803187"/>
            <a:ext cx="10540999" cy="1844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fr-FR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Qu’est-ce que le pédigrée d’un chien ?</a:t>
            </a:r>
          </a:p>
          <a:p>
            <a:pPr>
              <a:lnSpc>
                <a:spcPct val="107000"/>
              </a:lnSpc>
            </a:pPr>
            <a:endParaRPr lang="fr-FR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Réponse : les ancêtres du chien.</a:t>
            </a:r>
            <a:endParaRPr lang="fr-FR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07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4ECDB-A193-D2BB-C4C3-4EBE4D472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 2">
            <a:extLst>
              <a:ext uri="{FF2B5EF4-FFF2-40B4-BE49-F238E27FC236}">
                <a16:creationId xmlns:a16="http://schemas.microsoft.com/office/drawing/2014/main" id="{0C8D9A5A-E9A8-6AA2-D805-891977F78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fr-FR" sz="6600" b="1" dirty="0"/>
              <a:t>quizz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29EFB51-DDB2-DB9E-70AE-49EF8EAD3991}"/>
              </a:ext>
            </a:extLst>
          </p:cNvPr>
          <p:cNvSpPr txBox="1"/>
          <p:nvPr/>
        </p:nvSpPr>
        <p:spPr>
          <a:xfrm>
            <a:off x="825500" y="2509851"/>
            <a:ext cx="10540999" cy="1844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fr-FR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</a:t>
            </a:r>
            <a:r>
              <a:rPr lang="fr-FR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veut dire femelle gestante  ?</a:t>
            </a:r>
          </a:p>
          <a:p>
            <a:pPr>
              <a:lnSpc>
                <a:spcPct val="107000"/>
              </a:lnSpc>
            </a:pPr>
            <a:endParaRPr lang="fr-FR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Réponse : femelle qui attend ses chiots. </a:t>
            </a:r>
            <a:endParaRPr lang="fr-FR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4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50834-7E3C-0933-71E6-0644B252B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 2">
            <a:extLst>
              <a:ext uri="{FF2B5EF4-FFF2-40B4-BE49-F238E27FC236}">
                <a16:creationId xmlns:a16="http://schemas.microsoft.com/office/drawing/2014/main" id="{52F8F51C-4D1F-15EF-4715-B12979943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fr-FR" sz="6600" b="1" dirty="0"/>
              <a:t>quizz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47C8416-7382-47F0-76B4-406FD666CE17}"/>
              </a:ext>
            </a:extLst>
          </p:cNvPr>
          <p:cNvSpPr txBox="1"/>
          <p:nvPr/>
        </p:nvSpPr>
        <p:spPr>
          <a:xfrm>
            <a:off x="825500" y="2509851"/>
            <a:ext cx="10540999" cy="1844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fr-FR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fr-FR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 sait-on que la chienne va mettre bas</a:t>
            </a:r>
            <a:r>
              <a:rPr lang="fr-FR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  <a:p>
            <a:pPr>
              <a:lnSpc>
                <a:spcPct val="107000"/>
              </a:lnSpc>
            </a:pPr>
            <a:endParaRPr lang="fr-FR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Réponse : chute de température</a:t>
            </a:r>
            <a:endParaRPr lang="fr-FR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08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FF4BB-CED5-DC98-0A89-27F8F430C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 2">
            <a:extLst>
              <a:ext uri="{FF2B5EF4-FFF2-40B4-BE49-F238E27FC236}">
                <a16:creationId xmlns:a16="http://schemas.microsoft.com/office/drawing/2014/main" id="{F532C1D8-1076-06E3-474C-7E6EA96E3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7" y="2700866"/>
            <a:ext cx="10131425" cy="1456267"/>
          </a:xfrm>
        </p:spPr>
        <p:txBody>
          <a:bodyPr rtlCol="0">
            <a:noAutofit/>
          </a:bodyPr>
          <a:lstStyle/>
          <a:p>
            <a:pPr algn="ctr" rtl="0"/>
            <a:r>
              <a:rPr lang="fr-FR" sz="15000" b="1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323715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fr-FR" sz="6000" b="1" dirty="0"/>
              <a:t>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fr-FR" sz="3600" dirty="0"/>
              <a:t>Eleveur : définition</a:t>
            </a:r>
          </a:p>
          <a:p>
            <a:pPr rtl="0"/>
            <a:r>
              <a:rPr lang="fr-FR" sz="3600" dirty="0"/>
              <a:t>Qualités de l’éleveur</a:t>
            </a:r>
          </a:p>
          <a:p>
            <a:pPr rtl="0"/>
            <a:r>
              <a:rPr lang="fr-FR" sz="3600" dirty="0"/>
              <a:t>Rôles de l’éleveur</a:t>
            </a:r>
          </a:p>
          <a:p>
            <a:pPr rtl="0"/>
            <a:r>
              <a:rPr lang="fr-FR" sz="3600" dirty="0"/>
              <a:t>Journée d’un éleveur</a:t>
            </a:r>
          </a:p>
          <a:p>
            <a:pPr rtl="0"/>
            <a:r>
              <a:rPr lang="fr-FR" sz="3600" dirty="0"/>
              <a:t>Quizz </a:t>
            </a:r>
          </a:p>
        </p:txBody>
      </p:sp>
    </p:spTree>
    <p:extLst>
      <p:ext uri="{BB962C8B-B14F-4D97-AF65-F5344CB8AC3E}">
        <p14:creationId xmlns:p14="http://schemas.microsoft.com/office/powerpoint/2010/main" val="28369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 6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rtl="0"/>
            <a:r>
              <a:rPr lang="fr-FR" sz="6700" b="1" dirty="0"/>
              <a:t>L’</a:t>
            </a:r>
            <a:r>
              <a:rPr lang="fr-FR" sz="6700" b="1" dirty="0" err="1"/>
              <a:t>eleveur</a:t>
            </a:r>
            <a:r>
              <a:rPr lang="fr-FR" sz="6700" b="1" dirty="0"/>
              <a:t> : définition</a:t>
            </a:r>
            <a:br>
              <a:rPr lang="fr-FR" sz="6700" b="1" dirty="0"/>
            </a:br>
            <a:br>
              <a:rPr lang="fr-FR" dirty="0"/>
            </a:br>
            <a:endParaRPr lang="fr-FR" sz="31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80D9AE7-4E5A-32F9-2D54-8D563F79A771}"/>
              </a:ext>
            </a:extLst>
          </p:cNvPr>
          <p:cNvSpPr txBox="1"/>
          <p:nvPr/>
        </p:nvSpPr>
        <p:spPr>
          <a:xfrm>
            <a:off x="795746" y="1630438"/>
            <a:ext cx="10600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Un expert de la reproduction et de l’élevage.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7BE98D0-0FBD-EFB2-3149-1FB172594E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3" y="2459890"/>
            <a:ext cx="4818017" cy="32120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9C654B-3891-8541-7EDF-382EA0C35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99" b="33199"/>
          <a:stretch/>
        </p:blipFill>
        <p:spPr>
          <a:xfrm>
            <a:off x="5391352" y="2459890"/>
            <a:ext cx="3250800" cy="230446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B4F426A-076D-82CF-6504-80BD863029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70" r="16178"/>
          <a:stretch/>
        </p:blipFill>
        <p:spPr>
          <a:xfrm>
            <a:off x="8699499" y="2382075"/>
            <a:ext cx="3435154" cy="270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3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 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fr-FR" sz="6000" b="1" dirty="0"/>
              <a:t>Qualités de l’éleveur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A3C3A1C-2020-3BC8-1AA2-826F1E445F73}"/>
              </a:ext>
            </a:extLst>
          </p:cNvPr>
          <p:cNvSpPr txBox="1"/>
          <p:nvPr/>
        </p:nvSpPr>
        <p:spPr>
          <a:xfrm>
            <a:off x="1306286" y="2386149"/>
            <a:ext cx="90482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/>
              <a:t>Patience et persévérance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/>
              <a:t>Détachement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/>
              <a:t>Matinale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/>
              <a:t>Sportif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/>
              <a:t>Amateur de plein air</a:t>
            </a:r>
          </a:p>
          <a:p>
            <a:endParaRPr lang="fr-FR" sz="3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CAD187B-9EC9-33B9-ED58-9F7A73767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324" y="3239588"/>
            <a:ext cx="6210057" cy="324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D3E85-B08B-E62F-D52D-563ABE22D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 2">
            <a:extLst>
              <a:ext uri="{FF2B5EF4-FFF2-40B4-BE49-F238E27FC236}">
                <a16:creationId xmlns:a16="http://schemas.microsoft.com/office/drawing/2014/main" id="{C792D49F-82D5-13C2-0427-581BC1238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fr-FR" sz="6000" b="1" dirty="0"/>
              <a:t>rôles de l’éleveur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01595E2-74AF-E298-7B90-CB32EE644352}"/>
              </a:ext>
            </a:extLst>
          </p:cNvPr>
          <p:cNvSpPr txBox="1"/>
          <p:nvPr/>
        </p:nvSpPr>
        <p:spPr>
          <a:xfrm>
            <a:off x="1306286" y="2386149"/>
            <a:ext cx="90482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/>
              <a:t>Éduquer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/>
              <a:t>Reproduire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/>
              <a:t>Prendre soin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/>
              <a:t>Garantir les standards de race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539049-C0AF-E028-A1C3-E90101E5D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790" y="3534955"/>
            <a:ext cx="4555670" cy="30371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EF2300-E5EF-0E1D-2E86-C60CB4F80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099" y="1449251"/>
            <a:ext cx="2810692" cy="18737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1427A4B-55E5-8585-AB10-91CDCDAC0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47131" y="3726714"/>
            <a:ext cx="1763849" cy="372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3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7672E-17DE-0D16-757B-E5C01CFB1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 2">
            <a:extLst>
              <a:ext uri="{FF2B5EF4-FFF2-40B4-BE49-F238E27FC236}">
                <a16:creationId xmlns:a16="http://schemas.microsoft.com/office/drawing/2014/main" id="{CE71C017-055D-48C8-5C06-1DE119E5B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fr-FR" sz="4400" b="1" dirty="0"/>
              <a:t>Journée d’un éleveur de chien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CB1D610-FFB0-95A8-6318-516652271CAD}"/>
              </a:ext>
            </a:extLst>
          </p:cNvPr>
          <p:cNvSpPr txBox="1"/>
          <p:nvPr/>
        </p:nvSpPr>
        <p:spPr>
          <a:xfrm>
            <a:off x="914400" y="2151017"/>
            <a:ext cx="8316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Exemple de Marie, éleveuse de Husky à Sévrier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50FFAE4-C20D-3F29-0F6A-A0CD96B733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471" t="22851" r="33685" b="18793"/>
          <a:stretch/>
        </p:blipFill>
        <p:spPr>
          <a:xfrm>
            <a:off x="9774994" y="44836"/>
            <a:ext cx="1828800" cy="39075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27A9D9-2A0E-76E4-F2E8-543DE27AA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77" y="3351346"/>
            <a:ext cx="2381511" cy="317368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29C5CAD-6B84-8C53-D204-51494F2CF6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540"/>
          <a:stretch/>
        </p:blipFill>
        <p:spPr>
          <a:xfrm>
            <a:off x="9025464" y="4004681"/>
            <a:ext cx="2889159" cy="25203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78B7D6E-26B7-ED6E-9662-DE42B80237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8987" y="3429000"/>
            <a:ext cx="1456824" cy="30784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329F181-2180-B744-E90F-9CBF0B2D61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9067" y="3690257"/>
            <a:ext cx="2114026" cy="28172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5D688E-6077-E232-7C83-ED120A9968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6679" y="4445585"/>
            <a:ext cx="2525198" cy="189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3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C465F-4B1D-9BFB-602C-C0140BDFE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 2">
            <a:extLst>
              <a:ext uri="{FF2B5EF4-FFF2-40B4-BE49-F238E27FC236}">
                <a16:creationId xmlns:a16="http://schemas.microsoft.com/office/drawing/2014/main" id="{470E60F3-C900-447C-2A49-3D75DA2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fr-FR" sz="6600" b="1" dirty="0"/>
              <a:t>quizz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C868C4B-BCC1-12E0-3FB5-97A4C382759B}"/>
              </a:ext>
            </a:extLst>
          </p:cNvPr>
          <p:cNvSpPr txBox="1"/>
          <p:nvPr/>
        </p:nvSpPr>
        <p:spPr>
          <a:xfrm>
            <a:off x="825500" y="2687651"/>
            <a:ext cx="10540999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r-FR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Qu’est-ce que le standard de race ?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fr-FR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Réponse : </a:t>
            </a:r>
            <a:r>
              <a:rPr lang="fr-FR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standard de race est l’ensemble de critères que doit respecter le chien pour être appelé chien de race. </a:t>
            </a:r>
          </a:p>
          <a:p>
            <a:pPr lvl="0">
              <a:lnSpc>
                <a:spcPct val="107000"/>
              </a:lnSpc>
            </a:pPr>
            <a:endParaRPr lang="fr-FR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25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999EE-B62D-FF0E-028B-C137EAAF8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 2">
            <a:extLst>
              <a:ext uri="{FF2B5EF4-FFF2-40B4-BE49-F238E27FC236}">
                <a16:creationId xmlns:a16="http://schemas.microsoft.com/office/drawing/2014/main" id="{769BE29F-58C6-3220-4431-7792AE0C2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fr-FR" sz="6600" b="1" dirty="0"/>
              <a:t>quizz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4D82798-2CEE-5A01-250D-B51805C4F391}"/>
              </a:ext>
            </a:extLst>
          </p:cNvPr>
          <p:cNvSpPr txBox="1"/>
          <p:nvPr/>
        </p:nvSpPr>
        <p:spPr>
          <a:xfrm>
            <a:off x="825500" y="2706701"/>
            <a:ext cx="10540999" cy="1844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fr-FR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fr-FR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Citez les trois principaux rôles de l’éleveur ?</a:t>
            </a:r>
          </a:p>
          <a:p>
            <a:pPr>
              <a:lnSpc>
                <a:spcPct val="107000"/>
              </a:lnSpc>
            </a:pPr>
            <a:endParaRPr lang="fr-FR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fr-FR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Réponse :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éduquer, reproduire, soigner.</a:t>
            </a:r>
            <a:endParaRPr lang="fr-FR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33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7D19E-CACB-51F0-A039-4855A9DB6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 2">
            <a:extLst>
              <a:ext uri="{FF2B5EF4-FFF2-40B4-BE49-F238E27FC236}">
                <a16:creationId xmlns:a16="http://schemas.microsoft.com/office/drawing/2014/main" id="{D9EB5574-569A-9026-9385-77429D879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fr-FR" sz="6600" b="1" dirty="0"/>
              <a:t>quizz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0CB3EC0-C9D0-008E-3321-04355274ADC2}"/>
              </a:ext>
            </a:extLst>
          </p:cNvPr>
          <p:cNvSpPr txBox="1"/>
          <p:nvPr/>
        </p:nvSpPr>
        <p:spPr>
          <a:xfrm>
            <a:off x="825500" y="2427301"/>
            <a:ext cx="10540999" cy="1844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fr-FR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Qu’est-ce que le LOF ?</a:t>
            </a:r>
          </a:p>
          <a:p>
            <a:pPr>
              <a:lnSpc>
                <a:spcPct val="107000"/>
              </a:lnSpc>
            </a:pPr>
            <a:endParaRPr lang="fr-FR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Réponse : le livre des origine</a:t>
            </a:r>
            <a:r>
              <a:rPr lang="fr-FR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françaises.</a:t>
            </a:r>
            <a:endParaRPr lang="fr-FR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éleste">
  <a:themeElements>
    <a:clrScheme name="Céleste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élest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élest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Thème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Céleste</Template>
  <TotalTime>339</TotalTime>
  <Words>204</Words>
  <Application>Microsoft Office PowerPoint</Application>
  <PresentationFormat>Grand écran</PresentationFormat>
  <Paragraphs>61</Paragraphs>
  <Slides>13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Céleste</vt:lpstr>
      <vt:lpstr>Les éleveurs de chiens</vt:lpstr>
      <vt:lpstr>Sommaire</vt:lpstr>
      <vt:lpstr>L’eleveur : définition  </vt:lpstr>
      <vt:lpstr>Qualités de l’éleveur</vt:lpstr>
      <vt:lpstr>rôles de l’éleveur</vt:lpstr>
      <vt:lpstr>Journée d’un éleveur de chien</vt:lpstr>
      <vt:lpstr>quizz</vt:lpstr>
      <vt:lpstr>quizz</vt:lpstr>
      <vt:lpstr>quizz</vt:lpstr>
      <vt:lpstr>quizz</vt:lpstr>
      <vt:lpstr>quizz</vt:lpstr>
      <vt:lpstr>quizz</vt:lpstr>
      <vt:lpstr>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Timothée Sohy</dc:creator>
  <cp:lastModifiedBy>Timothée Sohy</cp:lastModifiedBy>
  <cp:revision>11</cp:revision>
  <dcterms:created xsi:type="dcterms:W3CDTF">2025-03-26T15:05:44Z</dcterms:created>
  <dcterms:modified xsi:type="dcterms:W3CDTF">2025-04-02T13:47:25Z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