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60" r:id="rId6"/>
    <p:sldId id="263" r:id="rId7"/>
    <p:sldId id="265" r:id="rId8"/>
    <p:sldId id="264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F284D-6F1E-4371-BD02-870F9E9470B2}" v="61" dt="2025-01-03T13:03:21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93" d="100"/>
          <a:sy n="93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-Sarah Gluckstein" userId="0935a1422f10be14" providerId="LiveId" clId="{891A3F52-1856-4629-84F0-423A20BD94AD}"/>
    <pc:docChg chg="undo custSel modSld">
      <pc:chgData name="Julie-Sarah Gluckstein" userId="0935a1422f10be14" providerId="LiveId" clId="{891A3F52-1856-4629-84F0-423A20BD94AD}" dt="2024-11-18T17:14:06.373" v="408" actId="20577"/>
      <pc:docMkLst>
        <pc:docMk/>
      </pc:docMkLst>
      <pc:sldChg chg="addSp delSp modSp mod modTransition delDesignElem">
        <pc:chgData name="Julie-Sarah Gluckstein" userId="0935a1422f10be14" providerId="LiveId" clId="{891A3F52-1856-4629-84F0-423A20BD94AD}" dt="2024-11-18T16:50:54.040" v="266"/>
        <pc:sldMkLst>
          <pc:docMk/>
          <pc:sldMk cId="1364282292" sldId="256"/>
        </pc:sldMkLst>
        <pc:spChg chg="mod">
          <ac:chgData name="Julie-Sarah Gluckstein" userId="0935a1422f10be14" providerId="LiveId" clId="{891A3F52-1856-4629-84F0-423A20BD94AD}" dt="2024-11-18T16:42:22.091" v="238" actId="207"/>
          <ac:spMkLst>
            <pc:docMk/>
            <pc:sldMk cId="1364282292" sldId="256"/>
            <ac:spMk id="5" creationId="{69D16920-9191-0885-22EA-AFA7A967B3E5}"/>
          </ac:spMkLst>
        </pc:spChg>
        <pc:spChg chg="add del">
          <ac:chgData name="Julie-Sarah Gluckstein" userId="0935a1422f10be14" providerId="LiveId" clId="{891A3F52-1856-4629-84F0-423A20BD94AD}" dt="2024-11-18T16:48:43.645" v="264"/>
          <ac:spMkLst>
            <pc:docMk/>
            <pc:sldMk cId="1364282292" sldId="256"/>
            <ac:spMk id="1031" creationId="{0671A8AE-40A1-4631-A6B8-581AFF065482}"/>
          </ac:spMkLst>
        </pc:spChg>
        <pc:spChg chg="add del">
          <ac:chgData name="Julie-Sarah Gluckstein" userId="0935a1422f10be14" providerId="LiveId" clId="{891A3F52-1856-4629-84F0-423A20BD94AD}" dt="2024-11-18T16:48:43.645" v="264"/>
          <ac:spMkLst>
            <pc:docMk/>
            <pc:sldMk cId="1364282292" sldId="256"/>
            <ac:spMk id="1033" creationId="{AB58EF07-17C2-48CF-ABB0-EEF1F17CB8F0}"/>
          </ac:spMkLst>
        </pc:spChg>
        <pc:spChg chg="add del">
          <ac:chgData name="Julie-Sarah Gluckstein" userId="0935a1422f10be14" providerId="LiveId" clId="{891A3F52-1856-4629-84F0-423A20BD94AD}" dt="2024-11-18T16:48:43.645" v="264"/>
          <ac:spMkLst>
            <pc:docMk/>
            <pc:sldMk cId="1364282292" sldId="256"/>
            <ac:spMk id="1035" creationId="{AF2F604E-43BE-4DC3-B983-E071523364F8}"/>
          </ac:spMkLst>
        </pc:spChg>
        <pc:spChg chg="add del">
          <ac:chgData name="Julie-Sarah Gluckstein" userId="0935a1422f10be14" providerId="LiveId" clId="{891A3F52-1856-4629-84F0-423A20BD94AD}" dt="2024-11-18T16:48:43.645" v="264"/>
          <ac:spMkLst>
            <pc:docMk/>
            <pc:sldMk cId="1364282292" sldId="256"/>
            <ac:spMk id="1037" creationId="{08C9B587-E65E-4B52-B37C-ABEBB6E87928}"/>
          </ac:spMkLst>
        </pc:spChg>
      </pc:sldChg>
      <pc:sldChg chg="modSp modTransition">
        <pc:chgData name="Julie-Sarah Gluckstein" userId="0935a1422f10be14" providerId="LiveId" clId="{891A3F52-1856-4629-84F0-423A20BD94AD}" dt="2024-11-18T16:53:37.512" v="268"/>
        <pc:sldMkLst>
          <pc:docMk/>
          <pc:sldMk cId="3307148673" sldId="257"/>
        </pc:sldMkLst>
        <pc:spChg chg="mod">
          <ac:chgData name="Julie-Sarah Gluckstein" userId="0935a1422f10be14" providerId="LiveId" clId="{891A3F52-1856-4629-84F0-423A20BD94AD}" dt="2024-11-18T16:48:43.645" v="264"/>
          <ac:spMkLst>
            <pc:docMk/>
            <pc:sldMk cId="3307148673" sldId="257"/>
            <ac:spMk id="2" creationId="{40BCEC29-81E7-4180-68E0-92D1F24B827F}"/>
          </ac:spMkLst>
        </pc:spChg>
        <pc:spChg chg="mod">
          <ac:chgData name="Julie-Sarah Gluckstein" userId="0935a1422f10be14" providerId="LiveId" clId="{891A3F52-1856-4629-84F0-423A20BD94AD}" dt="2024-11-18T16:48:43.645" v="264"/>
          <ac:spMkLst>
            <pc:docMk/>
            <pc:sldMk cId="3307148673" sldId="257"/>
            <ac:spMk id="3" creationId="{6D6704B6-B054-C516-D526-E1695A405F8B}"/>
          </ac:spMkLst>
        </pc:spChg>
      </pc:sldChg>
      <pc:sldChg chg="addSp modSp mod modTransition">
        <pc:chgData name="Julie-Sarah Gluckstein" userId="0935a1422f10be14" providerId="LiveId" clId="{891A3F52-1856-4629-84F0-423A20BD94AD}" dt="2024-11-18T16:59:36.651" v="274"/>
        <pc:sldMkLst>
          <pc:docMk/>
          <pc:sldMk cId="3519107303" sldId="258"/>
        </pc:sldMkLst>
        <pc:spChg chg="mod">
          <ac:chgData name="Julie-Sarah Gluckstein" userId="0935a1422f10be14" providerId="LiveId" clId="{891A3F52-1856-4629-84F0-423A20BD94AD}" dt="2024-11-18T16:48:43.645" v="264"/>
          <ac:spMkLst>
            <pc:docMk/>
            <pc:sldMk cId="3519107303" sldId="258"/>
            <ac:spMk id="2" creationId="{4D69A455-0E69-E909-48CB-628303E0DF18}"/>
          </ac:spMkLst>
        </pc:spChg>
        <pc:spChg chg="mod">
          <ac:chgData name="Julie-Sarah Gluckstein" userId="0935a1422f10be14" providerId="LiveId" clId="{891A3F52-1856-4629-84F0-423A20BD94AD}" dt="2024-11-18T16:48:43.645" v="264"/>
          <ac:spMkLst>
            <pc:docMk/>
            <pc:sldMk cId="3519107303" sldId="258"/>
            <ac:spMk id="3" creationId="{B06A0484-2E0F-AB5F-92FA-B7A02B6FFF0E}"/>
          </ac:spMkLst>
        </pc:spChg>
      </pc:sldChg>
      <pc:sldChg chg="modSp mod">
        <pc:chgData name="Julie-Sarah Gluckstein" userId="0935a1422f10be14" providerId="LiveId" clId="{891A3F52-1856-4629-84F0-423A20BD94AD}" dt="2024-11-18T16:48:43.645" v="264"/>
        <pc:sldMkLst>
          <pc:docMk/>
          <pc:sldMk cId="1190962736" sldId="259"/>
        </pc:sldMkLst>
      </pc:sldChg>
      <pc:sldChg chg="modSp">
        <pc:chgData name="Julie-Sarah Gluckstein" userId="0935a1422f10be14" providerId="LiveId" clId="{891A3F52-1856-4629-84F0-423A20BD94AD}" dt="2024-11-18T16:48:43.645" v="264"/>
        <pc:sldMkLst>
          <pc:docMk/>
          <pc:sldMk cId="153263159" sldId="260"/>
        </pc:sldMkLst>
        <pc:spChg chg="mod">
          <ac:chgData name="Julie-Sarah Gluckstein" userId="0935a1422f10be14" providerId="LiveId" clId="{891A3F52-1856-4629-84F0-423A20BD94AD}" dt="2024-11-18T16:48:43.645" v="264"/>
          <ac:spMkLst>
            <pc:docMk/>
            <pc:sldMk cId="153263159" sldId="260"/>
            <ac:spMk id="2" creationId="{8435B8D9-19A2-F49B-26DA-E6124735ED1A}"/>
          </ac:spMkLst>
        </pc:spChg>
        <pc:spChg chg="mod">
          <ac:chgData name="Julie-Sarah Gluckstein" userId="0935a1422f10be14" providerId="LiveId" clId="{891A3F52-1856-4629-84F0-423A20BD94AD}" dt="2024-11-18T16:48:43.645" v="264"/>
          <ac:spMkLst>
            <pc:docMk/>
            <pc:sldMk cId="153263159" sldId="260"/>
            <ac:spMk id="3" creationId="{4D4A3982-6623-E648-7B0F-8ABE76B695C4}"/>
          </ac:spMkLst>
        </pc:spChg>
      </pc:sldChg>
      <pc:sldChg chg="modSp">
        <pc:chgData name="Julie-Sarah Gluckstein" userId="0935a1422f10be14" providerId="LiveId" clId="{891A3F52-1856-4629-84F0-423A20BD94AD}" dt="2024-11-18T16:48:43.645" v="264"/>
        <pc:sldMkLst>
          <pc:docMk/>
          <pc:sldMk cId="3934413278" sldId="261"/>
        </pc:sldMkLst>
        <pc:spChg chg="mod">
          <ac:chgData name="Julie-Sarah Gluckstein" userId="0935a1422f10be14" providerId="LiveId" clId="{891A3F52-1856-4629-84F0-423A20BD94AD}" dt="2024-11-18T16:48:43.645" v="264"/>
          <ac:spMkLst>
            <pc:docMk/>
            <pc:sldMk cId="3934413278" sldId="261"/>
            <ac:spMk id="2" creationId="{DFC1E20B-D636-C913-B1D9-E130355944C4}"/>
          </ac:spMkLst>
        </pc:spChg>
        <pc:spChg chg="mod">
          <ac:chgData name="Julie-Sarah Gluckstein" userId="0935a1422f10be14" providerId="LiveId" clId="{891A3F52-1856-4629-84F0-423A20BD94AD}" dt="2024-11-18T16:48:43.645" v="264"/>
          <ac:spMkLst>
            <pc:docMk/>
            <pc:sldMk cId="3934413278" sldId="261"/>
            <ac:spMk id="3" creationId="{55651054-0F1F-407A-025A-D73AD2FA74A8}"/>
          </ac:spMkLst>
        </pc:spChg>
      </pc:sldChg>
      <pc:sldChg chg="modSp">
        <pc:chgData name="Julie-Sarah Gluckstein" userId="0935a1422f10be14" providerId="LiveId" clId="{891A3F52-1856-4629-84F0-423A20BD94AD}" dt="2024-11-18T16:48:43.645" v="264"/>
        <pc:sldMkLst>
          <pc:docMk/>
          <pc:sldMk cId="2546754624" sldId="262"/>
        </pc:sldMkLst>
        <pc:spChg chg="mod">
          <ac:chgData name="Julie-Sarah Gluckstein" userId="0935a1422f10be14" providerId="LiveId" clId="{891A3F52-1856-4629-84F0-423A20BD94AD}" dt="2024-11-18T16:48:43.645" v="264"/>
          <ac:spMkLst>
            <pc:docMk/>
            <pc:sldMk cId="2546754624" sldId="262"/>
            <ac:spMk id="2" creationId="{7482A7C7-DF98-150B-A677-DA3489EC568E}"/>
          </ac:spMkLst>
        </pc:spChg>
      </pc:sldChg>
      <pc:sldChg chg="addSp delSp modSp mod modTransition setBg delDesignElem">
        <pc:chgData name="Julie-Sarah Gluckstein" userId="0935a1422f10be14" providerId="LiveId" clId="{891A3F52-1856-4629-84F0-423A20BD94AD}" dt="2024-11-18T17:00:09.190" v="275"/>
        <pc:sldMkLst>
          <pc:docMk/>
          <pc:sldMk cId="2699135135" sldId="263"/>
        </pc:sldMkLst>
        <pc:spChg chg="mod">
          <ac:chgData name="Julie-Sarah Gluckstein" userId="0935a1422f10be14" providerId="LiveId" clId="{891A3F52-1856-4629-84F0-423A20BD94AD}" dt="2024-11-18T16:35:19.209" v="234" actId="207"/>
          <ac:spMkLst>
            <pc:docMk/>
            <pc:sldMk cId="2699135135" sldId="263"/>
            <ac:spMk id="2" creationId="{682DC883-2E2C-4E70-ADDC-F7A63F967AD5}"/>
          </ac:spMkLst>
        </pc:spChg>
        <pc:spChg chg="mod ord">
          <ac:chgData name="Julie-Sarah Gluckstein" userId="0935a1422f10be14" providerId="LiveId" clId="{891A3F52-1856-4629-84F0-423A20BD94AD}" dt="2024-11-18T16:35:41.951" v="235" actId="207"/>
          <ac:spMkLst>
            <pc:docMk/>
            <pc:sldMk cId="2699135135" sldId="263"/>
            <ac:spMk id="3" creationId="{02A2B8C3-348D-EEFC-A4E2-7FAB604B9DA4}"/>
          </ac:spMkLst>
        </pc:spChg>
        <pc:spChg chg="add del">
          <ac:chgData name="Julie-Sarah Gluckstein" userId="0935a1422f10be14" providerId="LiveId" clId="{891A3F52-1856-4629-84F0-423A20BD94AD}" dt="2024-11-18T16:48:43.645" v="264"/>
          <ac:spMkLst>
            <pc:docMk/>
            <pc:sldMk cId="2699135135" sldId="263"/>
            <ac:spMk id="39" creationId="{AE3A741D-C19B-960A-5803-1C5887147820}"/>
          </ac:spMkLst>
        </pc:spChg>
        <pc:spChg chg="add del">
          <ac:chgData name="Julie-Sarah Gluckstein" userId="0935a1422f10be14" providerId="LiveId" clId="{891A3F52-1856-4629-84F0-423A20BD94AD}" dt="2024-11-18T16:48:43.645" v="264"/>
          <ac:spMkLst>
            <pc:docMk/>
            <pc:sldMk cId="2699135135" sldId="263"/>
            <ac:spMk id="41" creationId="{9C3A50E9-9119-7BC3-083B-2D84CCC78E47}"/>
          </ac:spMkLst>
        </pc:spChg>
        <pc:spChg chg="add del">
          <ac:chgData name="Julie-Sarah Gluckstein" userId="0935a1422f10be14" providerId="LiveId" clId="{891A3F52-1856-4629-84F0-423A20BD94AD}" dt="2024-11-18T16:48:43.645" v="264"/>
          <ac:spMkLst>
            <pc:docMk/>
            <pc:sldMk cId="2699135135" sldId="263"/>
            <ac:spMk id="43" creationId="{DC39DE25-0E4E-0AA7-0932-1D78C2372786}"/>
          </ac:spMkLst>
        </pc:spChg>
        <pc:spChg chg="add del">
          <ac:chgData name="Julie-Sarah Gluckstein" userId="0935a1422f10be14" providerId="LiveId" clId="{891A3F52-1856-4629-84F0-423A20BD94AD}" dt="2024-11-18T16:48:43.645" v="264"/>
          <ac:spMkLst>
            <pc:docMk/>
            <pc:sldMk cId="2699135135" sldId="263"/>
            <ac:spMk id="45" creationId="{8D6EA299-0840-6DEA-E670-C49AEBC87E89}"/>
          </ac:spMkLst>
        </pc:spChg>
        <pc:picChg chg="add mod ord">
          <ac:chgData name="Julie-Sarah Gluckstein" userId="0935a1422f10be14" providerId="LiveId" clId="{891A3F52-1856-4629-84F0-423A20BD94AD}" dt="2024-11-18T16:34:16.060" v="216" actId="1076"/>
          <ac:picMkLst>
            <pc:docMk/>
            <pc:sldMk cId="2699135135" sldId="263"/>
            <ac:picMk id="4" creationId="{33E606CC-CA1E-F209-B184-04D04798D279}"/>
          </ac:picMkLst>
        </pc:picChg>
      </pc:sldChg>
      <pc:sldChg chg="addSp delSp modSp mod modTransition setBg">
        <pc:chgData name="Julie-Sarah Gluckstein" userId="0935a1422f10be14" providerId="LiveId" clId="{891A3F52-1856-4629-84F0-423A20BD94AD}" dt="2024-11-18T17:05:42.377" v="298"/>
        <pc:sldMkLst>
          <pc:docMk/>
          <pc:sldMk cId="1809086096" sldId="264"/>
        </pc:sldMkLst>
        <pc:spChg chg="mod">
          <ac:chgData name="Julie-Sarah Gluckstein" userId="0935a1422f10be14" providerId="LiveId" clId="{891A3F52-1856-4629-84F0-423A20BD94AD}" dt="2024-11-18T17:04:35.375" v="294" actId="26606"/>
          <ac:spMkLst>
            <pc:docMk/>
            <pc:sldMk cId="1809086096" sldId="264"/>
            <ac:spMk id="2" creationId="{EBB9D992-915B-ADAD-FDB0-A2906E564C40}"/>
          </ac:spMkLst>
        </pc:spChg>
        <pc:spChg chg="add">
          <ac:chgData name="Julie-Sarah Gluckstein" userId="0935a1422f10be14" providerId="LiveId" clId="{891A3F52-1856-4629-84F0-423A20BD94AD}" dt="2024-11-18T17:04:35.375" v="294" actId="26606"/>
          <ac:spMkLst>
            <pc:docMk/>
            <pc:sldMk cId="1809086096" sldId="264"/>
            <ac:spMk id="17" creationId="{8D6EA299-0840-6DEA-E670-C49AEBC87E89}"/>
          </ac:spMkLst>
        </pc:spChg>
        <pc:spChg chg="add">
          <ac:chgData name="Julie-Sarah Gluckstein" userId="0935a1422f10be14" providerId="LiveId" clId="{891A3F52-1856-4629-84F0-423A20BD94AD}" dt="2024-11-18T17:04:35.375" v="294" actId="26606"/>
          <ac:spMkLst>
            <pc:docMk/>
            <pc:sldMk cId="1809086096" sldId="264"/>
            <ac:spMk id="18" creationId="{AE3A741D-C19B-960A-5803-1C5887147820}"/>
          </ac:spMkLst>
        </pc:spChg>
        <pc:spChg chg="add">
          <ac:chgData name="Julie-Sarah Gluckstein" userId="0935a1422f10be14" providerId="LiveId" clId="{891A3F52-1856-4629-84F0-423A20BD94AD}" dt="2024-11-18T17:04:35.375" v="294" actId="26606"/>
          <ac:spMkLst>
            <pc:docMk/>
            <pc:sldMk cId="1809086096" sldId="264"/>
            <ac:spMk id="19" creationId="{DC39DE25-0E4E-0AA7-0932-1D78C2372786}"/>
          </ac:spMkLst>
        </pc:spChg>
        <pc:spChg chg="add">
          <ac:chgData name="Julie-Sarah Gluckstein" userId="0935a1422f10be14" providerId="LiveId" clId="{891A3F52-1856-4629-84F0-423A20BD94AD}" dt="2024-11-18T17:04:35.375" v="294" actId="26606"/>
          <ac:spMkLst>
            <pc:docMk/>
            <pc:sldMk cId="1809086096" sldId="264"/>
            <ac:spMk id="20" creationId="{5A87A130-0857-8A40-EF74-B18A0CA6031A}"/>
          </ac:spMkLst>
        </pc:spChg>
        <pc:picChg chg="add mod">
          <ac:chgData name="Julie-Sarah Gluckstein" userId="0935a1422f10be14" providerId="LiveId" clId="{891A3F52-1856-4629-84F0-423A20BD94AD}" dt="2024-11-18T17:04:49.889" v="296" actId="1076"/>
          <ac:picMkLst>
            <pc:docMk/>
            <pc:sldMk cId="1809086096" sldId="264"/>
            <ac:picMk id="6" creationId="{5B1E492E-367A-F2E5-DB28-BA17A47B16C4}"/>
          </ac:picMkLst>
        </pc:picChg>
      </pc:sldChg>
      <pc:sldChg chg="modSp mod">
        <pc:chgData name="Julie-Sarah Gluckstein" userId="0935a1422f10be14" providerId="LiveId" clId="{891A3F52-1856-4629-84F0-423A20BD94AD}" dt="2024-11-18T17:14:06.373" v="408" actId="20577"/>
        <pc:sldMkLst>
          <pc:docMk/>
          <pc:sldMk cId="1743586214" sldId="265"/>
        </pc:sldMkLst>
        <pc:spChg chg="mod">
          <ac:chgData name="Julie-Sarah Gluckstein" userId="0935a1422f10be14" providerId="LiveId" clId="{891A3F52-1856-4629-84F0-423A20BD94AD}" dt="2024-11-18T17:07:22.039" v="305" actId="20577"/>
          <ac:spMkLst>
            <pc:docMk/>
            <pc:sldMk cId="1743586214" sldId="265"/>
            <ac:spMk id="2" creationId="{6C44283D-BCE9-0F1D-5270-151F1CFCE33E}"/>
          </ac:spMkLst>
        </pc:spChg>
        <pc:spChg chg="mod">
          <ac:chgData name="Julie-Sarah Gluckstein" userId="0935a1422f10be14" providerId="LiveId" clId="{891A3F52-1856-4629-84F0-423A20BD94AD}" dt="2024-11-18T17:14:06.373" v="408" actId="20577"/>
          <ac:spMkLst>
            <pc:docMk/>
            <pc:sldMk cId="1743586214" sldId="265"/>
            <ac:spMk id="3" creationId="{416EA673-7CAC-EDBF-6EB9-A351182EE72E}"/>
          </ac:spMkLst>
        </pc:spChg>
      </pc:sldChg>
    </pc:docChg>
  </pc:docChgLst>
  <pc:docChgLst>
    <pc:chgData name="Julie-Sarah Gluckstein" userId="0935a1422f10be14" providerId="LiveId" clId="{0E1F284D-6F1E-4371-BD02-870F9E9470B2}"/>
    <pc:docChg chg="undo redo custSel delSld modSld sldOrd">
      <pc:chgData name="Julie-Sarah Gluckstein" userId="0935a1422f10be14" providerId="LiveId" clId="{0E1F284D-6F1E-4371-BD02-870F9E9470B2}" dt="2025-01-03T13:19:55.413" v="2210" actId="27636"/>
      <pc:docMkLst>
        <pc:docMk/>
      </pc:docMkLst>
      <pc:sldChg chg="addSp modSp mod setBg">
        <pc:chgData name="Julie-Sarah Gluckstein" userId="0935a1422f10be14" providerId="LiveId" clId="{0E1F284D-6F1E-4371-BD02-870F9E9470B2}" dt="2025-01-03T12:18:13.246" v="1544" actId="20577"/>
        <pc:sldMkLst>
          <pc:docMk/>
          <pc:sldMk cId="3307148673" sldId="257"/>
        </pc:sldMkLst>
        <pc:spChg chg="mod">
          <ac:chgData name="Julie-Sarah Gluckstein" userId="0935a1422f10be14" providerId="LiveId" clId="{0E1F284D-6F1E-4371-BD02-870F9E9470B2}" dt="2024-12-11T13:42:41.095" v="522" actId="20577"/>
          <ac:spMkLst>
            <pc:docMk/>
            <pc:sldMk cId="3307148673" sldId="257"/>
            <ac:spMk id="2" creationId="{40BCEC29-81E7-4180-68E0-92D1F24B827F}"/>
          </ac:spMkLst>
        </pc:spChg>
        <pc:spChg chg="mod">
          <ac:chgData name="Julie-Sarah Gluckstein" userId="0935a1422f10be14" providerId="LiveId" clId="{0E1F284D-6F1E-4371-BD02-870F9E9470B2}" dt="2025-01-03T12:18:13.246" v="1544" actId="20577"/>
          <ac:spMkLst>
            <pc:docMk/>
            <pc:sldMk cId="3307148673" sldId="257"/>
            <ac:spMk id="3" creationId="{6D6704B6-B054-C516-D526-E1695A405F8B}"/>
          </ac:spMkLst>
        </pc:spChg>
        <pc:spChg chg="add">
          <ac:chgData name="Julie-Sarah Gluckstein" userId="0935a1422f10be14" providerId="LiveId" clId="{0E1F284D-6F1E-4371-BD02-870F9E9470B2}" dt="2024-12-04T10:36:50.606" v="66" actId="26606"/>
          <ac:spMkLst>
            <pc:docMk/>
            <pc:sldMk cId="3307148673" sldId="257"/>
            <ac:spMk id="9" creationId="{04812C46-200A-4DEB-A05E-3ED6C68C2387}"/>
          </ac:spMkLst>
        </pc:spChg>
        <pc:spChg chg="add">
          <ac:chgData name="Julie-Sarah Gluckstein" userId="0935a1422f10be14" providerId="LiveId" clId="{0E1F284D-6F1E-4371-BD02-870F9E9470B2}" dt="2024-12-04T10:36:50.606" v="66" actId="26606"/>
          <ac:spMkLst>
            <pc:docMk/>
            <pc:sldMk cId="3307148673" sldId="257"/>
            <ac:spMk id="11" creationId="{D1EA859B-E555-4109-94F3-6700E046E008}"/>
          </ac:spMkLst>
        </pc:spChg>
        <pc:picChg chg="add mod ord">
          <ac:chgData name="Julie-Sarah Gluckstein" userId="0935a1422f10be14" providerId="LiveId" clId="{0E1F284D-6F1E-4371-BD02-870F9E9470B2}" dt="2024-12-04T10:36:56.529" v="67" actId="27614"/>
          <ac:picMkLst>
            <pc:docMk/>
            <pc:sldMk cId="3307148673" sldId="257"/>
            <ac:picMk id="4" creationId="{EEBDE803-13B3-3260-69C8-54A990F7019A}"/>
          </ac:picMkLst>
        </pc:picChg>
      </pc:sldChg>
      <pc:sldChg chg="addSp delSp modSp mod setBg setClrOvrMap">
        <pc:chgData name="Julie-Sarah Gluckstein" userId="0935a1422f10be14" providerId="LiveId" clId="{0E1F284D-6F1E-4371-BD02-870F9E9470B2}" dt="2025-01-03T12:32:30.141" v="1990" actId="14100"/>
        <pc:sldMkLst>
          <pc:docMk/>
          <pc:sldMk cId="3519107303" sldId="258"/>
        </pc:sldMkLst>
        <pc:spChg chg="mod">
          <ac:chgData name="Julie-Sarah Gluckstein" userId="0935a1422f10be14" providerId="LiveId" clId="{0E1F284D-6F1E-4371-BD02-870F9E9470B2}" dt="2025-01-03T12:32:30.141" v="1990" actId="14100"/>
          <ac:spMkLst>
            <pc:docMk/>
            <pc:sldMk cId="3519107303" sldId="258"/>
            <ac:spMk id="2" creationId="{4D69A455-0E69-E909-48CB-628303E0DF18}"/>
          </ac:spMkLst>
        </pc:spChg>
        <pc:spChg chg="add del mod">
          <ac:chgData name="Julie-Sarah Gluckstein" userId="0935a1422f10be14" providerId="LiveId" clId="{0E1F284D-6F1E-4371-BD02-870F9E9470B2}" dt="2025-01-03T12:00:10.766" v="1237" actId="20577"/>
          <ac:spMkLst>
            <pc:docMk/>
            <pc:sldMk cId="3519107303" sldId="258"/>
            <ac:spMk id="3" creationId="{B06A0484-2E0F-AB5F-92FA-B7A02B6FFF0E}"/>
          </ac:spMkLst>
        </pc:spChg>
        <pc:spChg chg="add mod">
          <ac:chgData name="Julie-Sarah Gluckstein" userId="0935a1422f10be14" providerId="LiveId" clId="{0E1F284D-6F1E-4371-BD02-870F9E9470B2}" dt="2025-01-03T11:56:02.257" v="1160" actId="21"/>
          <ac:spMkLst>
            <pc:docMk/>
            <pc:sldMk cId="3519107303" sldId="258"/>
            <ac:spMk id="5" creationId="{E6D1ED00-C8A7-42CA-3DFA-114507AD8E39}"/>
          </ac:spMkLst>
        </pc:spChg>
        <pc:spChg chg="add mod">
          <ac:chgData name="Julie-Sarah Gluckstein" userId="0935a1422f10be14" providerId="LiveId" clId="{0E1F284D-6F1E-4371-BD02-870F9E9470B2}" dt="2025-01-03T11:56:25.877" v="1168"/>
          <ac:spMkLst>
            <pc:docMk/>
            <pc:sldMk cId="3519107303" sldId="258"/>
            <ac:spMk id="7" creationId="{B06A0484-2E0F-AB5F-92FA-B7A02B6FFF0E}"/>
          </ac:spMkLst>
        </pc:spChg>
        <pc:spChg chg="add del mod">
          <ac:chgData name="Julie-Sarah Gluckstein" userId="0935a1422f10be14" providerId="LiveId" clId="{0E1F284D-6F1E-4371-BD02-870F9E9470B2}" dt="2025-01-03T11:56:25.296" v="1167"/>
          <ac:spMkLst>
            <pc:docMk/>
            <pc:sldMk cId="3519107303" sldId="258"/>
            <ac:spMk id="10" creationId="{96120388-6EB8-8DF0-535F-7C8201ADDF22}"/>
          </ac:spMkLst>
        </pc:spChg>
        <pc:spChg chg="add del mod">
          <ac:chgData name="Julie-Sarah Gluckstein" userId="0935a1422f10be14" providerId="LiveId" clId="{0E1F284D-6F1E-4371-BD02-870F9E9470B2}" dt="2025-01-03T11:57:24.910" v="1187" actId="478"/>
          <ac:spMkLst>
            <pc:docMk/>
            <pc:sldMk cId="3519107303" sldId="258"/>
            <ac:spMk id="13" creationId="{90DBF6F0-30BB-170D-59BF-51B9C1EACBE4}"/>
          </ac:spMkLst>
        </pc:spChg>
        <pc:spChg chg="add">
          <ac:chgData name="Julie-Sarah Gluckstein" userId="0935a1422f10be14" providerId="LiveId" clId="{0E1F284D-6F1E-4371-BD02-870F9E9470B2}" dt="2024-12-16T18:11:58.038" v="1008" actId="26606"/>
          <ac:spMkLst>
            <pc:docMk/>
            <pc:sldMk cId="3519107303" sldId="258"/>
            <ac:spMk id="1047" creationId="{A7AE9375-4664-4DB2-922D-2782A6E439AC}"/>
          </ac:spMkLst>
        </pc:spChg>
        <pc:spChg chg="add">
          <ac:chgData name="Julie-Sarah Gluckstein" userId="0935a1422f10be14" providerId="LiveId" clId="{0E1F284D-6F1E-4371-BD02-870F9E9470B2}" dt="2024-12-16T18:11:58.038" v="1008" actId="26606"/>
          <ac:spMkLst>
            <pc:docMk/>
            <pc:sldMk cId="3519107303" sldId="258"/>
            <ac:spMk id="1051" creationId="{C87417AF-190E-4D6E-AFA6-7D3E84B0B430}"/>
          </ac:spMkLst>
        </pc:spChg>
        <pc:spChg chg="add">
          <ac:chgData name="Julie-Sarah Gluckstein" userId="0935a1422f10be14" providerId="LiveId" clId="{0E1F284D-6F1E-4371-BD02-870F9E9470B2}" dt="2024-12-16T18:11:58.038" v="1008" actId="26606"/>
          <ac:spMkLst>
            <pc:docMk/>
            <pc:sldMk cId="3519107303" sldId="258"/>
            <ac:spMk id="1053" creationId="{80B30ED8-273E-4C07-8568-2FE5CC5C483D}"/>
          </ac:spMkLst>
        </pc:spChg>
        <pc:picChg chg="add del mod">
          <ac:chgData name="Julie-Sarah Gluckstein" userId="0935a1422f10be14" providerId="LiveId" clId="{0E1F284D-6F1E-4371-BD02-870F9E9470B2}" dt="2025-01-03T11:56:28.061" v="1170" actId="14100"/>
          <ac:picMkLst>
            <pc:docMk/>
            <pc:sldMk cId="3519107303" sldId="258"/>
            <ac:picMk id="4" creationId="{9B621948-4661-1704-B7BD-149866195532}"/>
          </ac:picMkLst>
        </pc:picChg>
        <pc:picChg chg="add mod ord">
          <ac:chgData name="Julie-Sarah Gluckstein" userId="0935a1422f10be14" providerId="LiveId" clId="{0E1F284D-6F1E-4371-BD02-870F9E9470B2}" dt="2024-12-16T18:12:30.602" v="1012" actId="1076"/>
          <ac:picMkLst>
            <pc:docMk/>
            <pc:sldMk cId="3519107303" sldId="258"/>
            <ac:picMk id="6" creationId="{4ACFC5B5-64BA-1844-DEAC-866D9432B73A}"/>
          </ac:picMkLst>
        </pc:picChg>
        <pc:picChg chg="add mod">
          <ac:chgData name="Julie-Sarah Gluckstein" userId="0935a1422f10be14" providerId="LiveId" clId="{0E1F284D-6F1E-4371-BD02-870F9E9470B2}" dt="2025-01-03T11:56:06.991" v="1161"/>
          <ac:picMkLst>
            <pc:docMk/>
            <pc:sldMk cId="3519107303" sldId="258"/>
            <ac:picMk id="8" creationId="{4B572E3C-3836-D51B-43D3-E354DE385E67}"/>
          </ac:picMkLst>
        </pc:picChg>
        <pc:picChg chg="add mod">
          <ac:chgData name="Julie-Sarah Gluckstein" userId="0935a1422f10be14" providerId="LiveId" clId="{0E1F284D-6F1E-4371-BD02-870F9E9470B2}" dt="2025-01-03T11:56:06.991" v="1161"/>
          <ac:picMkLst>
            <pc:docMk/>
            <pc:sldMk cId="3519107303" sldId="258"/>
            <ac:picMk id="9" creationId="{9B621948-4661-1704-B7BD-149866195532}"/>
          </ac:picMkLst>
        </pc:picChg>
        <pc:picChg chg="add del mod">
          <ac:chgData name="Julie-Sarah Gluckstein" userId="0935a1422f10be14" providerId="LiveId" clId="{0E1F284D-6F1E-4371-BD02-870F9E9470B2}" dt="2025-01-03T11:56:24.582" v="1166" actId="14100"/>
          <ac:picMkLst>
            <pc:docMk/>
            <pc:sldMk cId="3519107303" sldId="258"/>
            <ac:picMk id="11" creationId="{52BB34C6-BA34-3B1D-8841-6414CB761717}"/>
          </ac:picMkLst>
        </pc:picChg>
        <pc:picChg chg="add del mod">
          <ac:chgData name="Julie-Sarah Gluckstein" userId="0935a1422f10be14" providerId="LiveId" clId="{0E1F284D-6F1E-4371-BD02-870F9E9470B2}" dt="2025-01-03T11:56:24.582" v="1166" actId="14100"/>
          <ac:picMkLst>
            <pc:docMk/>
            <pc:sldMk cId="3519107303" sldId="258"/>
            <ac:picMk id="12" creationId="{D4D60F36-5CEE-5FF9-B53B-7A0D32775433}"/>
          </ac:picMkLst>
        </pc:picChg>
        <pc:picChg chg="add del mod">
          <ac:chgData name="Julie-Sarah Gluckstein" userId="0935a1422f10be14" providerId="LiveId" clId="{0E1F284D-6F1E-4371-BD02-870F9E9470B2}" dt="2025-01-03T11:57:05.256" v="1183" actId="478"/>
          <ac:picMkLst>
            <pc:docMk/>
            <pc:sldMk cId="3519107303" sldId="258"/>
            <ac:picMk id="14" creationId="{442B9456-685E-57F1-E489-1B0696D12E8B}"/>
          </ac:picMkLst>
        </pc:picChg>
        <pc:picChg chg="add mod">
          <ac:chgData name="Julie-Sarah Gluckstein" userId="0935a1422f10be14" providerId="LiveId" clId="{0E1F284D-6F1E-4371-BD02-870F9E9470B2}" dt="2025-01-03T11:59:05.307" v="1213" actId="14100"/>
          <ac:picMkLst>
            <pc:docMk/>
            <pc:sldMk cId="3519107303" sldId="258"/>
            <ac:picMk id="15" creationId="{17F05695-8EA1-E680-3B48-3DEB05AF2A48}"/>
          </ac:picMkLst>
        </pc:picChg>
        <pc:picChg chg="add del mod">
          <ac:chgData name="Julie-Sarah Gluckstein" userId="0935a1422f10be14" providerId="LiveId" clId="{0E1F284D-6F1E-4371-BD02-870F9E9470B2}" dt="2025-01-03T11:56:31.116" v="1173" actId="14100"/>
          <ac:picMkLst>
            <pc:docMk/>
            <pc:sldMk cId="3519107303" sldId="258"/>
            <ac:picMk id="1026" creationId="{4B572E3C-3836-D51B-43D3-E354DE385E67}"/>
          </ac:picMkLst>
        </pc:picChg>
        <pc:picChg chg="add mod">
          <ac:chgData name="Julie-Sarah Gluckstein" userId="0935a1422f10be14" providerId="LiveId" clId="{0E1F284D-6F1E-4371-BD02-870F9E9470B2}" dt="2024-12-16T18:12:24.128" v="1010" actId="1076"/>
          <ac:picMkLst>
            <pc:docMk/>
            <pc:sldMk cId="3519107303" sldId="258"/>
            <ac:picMk id="1028" creationId="{686566CA-824A-63F1-FAA5-FA2CB386D008}"/>
          </ac:picMkLst>
        </pc:picChg>
        <pc:cxnChg chg="add">
          <ac:chgData name="Julie-Sarah Gluckstein" userId="0935a1422f10be14" providerId="LiveId" clId="{0E1F284D-6F1E-4371-BD02-870F9E9470B2}" dt="2024-12-16T18:11:58.038" v="1008" actId="26606"/>
          <ac:cxnSpMkLst>
            <pc:docMk/>
            <pc:sldMk cId="3519107303" sldId="258"/>
            <ac:cxnSpMk id="1049" creationId="{EE504C98-6397-41C1-A8D8-2D9C4ED307E0}"/>
          </ac:cxnSpMkLst>
        </pc:cxnChg>
      </pc:sldChg>
      <pc:sldChg chg="delSp modSp del mod ord">
        <pc:chgData name="Julie-Sarah Gluckstein" userId="0935a1422f10be14" providerId="LiveId" clId="{0E1F284D-6F1E-4371-BD02-870F9E9470B2}" dt="2025-01-03T12:04:23.007" v="1421" actId="47"/>
        <pc:sldMkLst>
          <pc:docMk/>
          <pc:sldMk cId="1190962736" sldId="259"/>
        </pc:sldMkLst>
      </pc:sldChg>
      <pc:sldChg chg="addSp delSp modSp mod ord setBg">
        <pc:chgData name="Julie-Sarah Gluckstein" userId="0935a1422f10be14" providerId="LiveId" clId="{0E1F284D-6F1E-4371-BD02-870F9E9470B2}" dt="2025-01-03T12:03:41.603" v="1420" actId="20577"/>
        <pc:sldMkLst>
          <pc:docMk/>
          <pc:sldMk cId="153263159" sldId="260"/>
        </pc:sldMkLst>
        <pc:spChg chg="mod">
          <ac:chgData name="Julie-Sarah Gluckstein" userId="0935a1422f10be14" providerId="LiveId" clId="{0E1F284D-6F1E-4371-BD02-870F9E9470B2}" dt="2025-01-03T12:00:38.329" v="1238" actId="20577"/>
          <ac:spMkLst>
            <pc:docMk/>
            <pc:sldMk cId="153263159" sldId="260"/>
            <ac:spMk id="2" creationId="{8435B8D9-19A2-F49B-26DA-E6124735ED1A}"/>
          </ac:spMkLst>
        </pc:spChg>
        <pc:spChg chg="mod">
          <ac:chgData name="Julie-Sarah Gluckstein" userId="0935a1422f10be14" providerId="LiveId" clId="{0E1F284D-6F1E-4371-BD02-870F9E9470B2}" dt="2025-01-03T12:03:41.603" v="1420" actId="20577"/>
          <ac:spMkLst>
            <pc:docMk/>
            <pc:sldMk cId="153263159" sldId="260"/>
            <ac:spMk id="3" creationId="{4D4A3982-6623-E648-7B0F-8ABE76B695C4}"/>
          </ac:spMkLst>
        </pc:spChg>
        <pc:spChg chg="add mod">
          <ac:chgData name="Julie-Sarah Gluckstein" userId="0935a1422f10be14" providerId="LiveId" clId="{0E1F284D-6F1E-4371-BD02-870F9E9470B2}" dt="2025-01-03T12:02:45.366" v="1317" actId="1076"/>
          <ac:spMkLst>
            <pc:docMk/>
            <pc:sldMk cId="153263159" sldId="260"/>
            <ac:spMk id="7" creationId="{ACE68631-11D4-8063-A48D-908DBAAAD8A4}"/>
          </ac:spMkLst>
        </pc:spChg>
      </pc:sldChg>
      <pc:sldChg chg="addSp modSp mod ord setBg modNotesTx">
        <pc:chgData name="Julie-Sarah Gluckstein" userId="0935a1422f10be14" providerId="LiveId" clId="{0E1F284D-6F1E-4371-BD02-870F9E9470B2}" dt="2025-01-03T13:19:55.413" v="2210" actId="27636"/>
        <pc:sldMkLst>
          <pc:docMk/>
          <pc:sldMk cId="3934413278" sldId="261"/>
        </pc:sldMkLst>
        <pc:spChg chg="mod">
          <ac:chgData name="Julie-Sarah Gluckstein" userId="0935a1422f10be14" providerId="LiveId" clId="{0E1F284D-6F1E-4371-BD02-870F9E9470B2}" dt="2025-01-03T12:19:28.543" v="1580" actId="6549"/>
          <ac:spMkLst>
            <pc:docMk/>
            <pc:sldMk cId="3934413278" sldId="261"/>
            <ac:spMk id="2" creationId="{DFC1E20B-D636-C913-B1D9-E130355944C4}"/>
          </ac:spMkLst>
        </pc:spChg>
        <pc:spChg chg="mod">
          <ac:chgData name="Julie-Sarah Gluckstein" userId="0935a1422f10be14" providerId="LiveId" clId="{0E1F284D-6F1E-4371-BD02-870F9E9470B2}" dt="2025-01-03T13:19:55.413" v="2210" actId="27636"/>
          <ac:spMkLst>
            <pc:docMk/>
            <pc:sldMk cId="3934413278" sldId="261"/>
            <ac:spMk id="3" creationId="{55651054-0F1F-407A-025A-D73AD2FA74A8}"/>
          </ac:spMkLst>
        </pc:spChg>
        <pc:spChg chg="add">
          <ac:chgData name="Julie-Sarah Gluckstein" userId="0935a1422f10be14" providerId="LiveId" clId="{0E1F284D-6F1E-4371-BD02-870F9E9470B2}" dt="2024-12-14T17:50:38.625" v="706" actId="26606"/>
          <ac:spMkLst>
            <pc:docMk/>
            <pc:sldMk cId="3934413278" sldId="261"/>
            <ac:spMk id="3079" creationId="{04812C46-200A-4DEB-A05E-3ED6C68C2387}"/>
          </ac:spMkLst>
        </pc:spChg>
        <pc:spChg chg="add">
          <ac:chgData name="Julie-Sarah Gluckstein" userId="0935a1422f10be14" providerId="LiveId" clId="{0E1F284D-6F1E-4371-BD02-870F9E9470B2}" dt="2024-12-14T17:50:38.625" v="706" actId="26606"/>
          <ac:spMkLst>
            <pc:docMk/>
            <pc:sldMk cId="3934413278" sldId="261"/>
            <ac:spMk id="3081" creationId="{D1EA859B-E555-4109-94F3-6700E046E008}"/>
          </ac:spMkLst>
        </pc:spChg>
        <pc:picChg chg="add mod ord">
          <ac:chgData name="Julie-Sarah Gluckstein" userId="0935a1422f10be14" providerId="LiveId" clId="{0E1F284D-6F1E-4371-BD02-870F9E9470B2}" dt="2024-12-14T17:50:38.625" v="706" actId="26606"/>
          <ac:picMkLst>
            <pc:docMk/>
            <pc:sldMk cId="3934413278" sldId="261"/>
            <ac:picMk id="3074" creationId="{29126BF3-0C00-FE55-660E-0CA6CC800050}"/>
          </ac:picMkLst>
        </pc:picChg>
      </pc:sldChg>
      <pc:sldChg chg="addSp delSp modSp mod ord setBg">
        <pc:chgData name="Julie-Sarah Gluckstein" userId="0935a1422f10be14" providerId="LiveId" clId="{0E1F284D-6F1E-4371-BD02-870F9E9470B2}" dt="2024-12-14T17:40:41.077" v="638"/>
        <pc:sldMkLst>
          <pc:docMk/>
          <pc:sldMk cId="2546754624" sldId="262"/>
        </pc:sldMkLst>
        <pc:spChg chg="mod ord">
          <ac:chgData name="Julie-Sarah Gluckstein" userId="0935a1422f10be14" providerId="LiveId" clId="{0E1F284D-6F1E-4371-BD02-870F9E9470B2}" dt="2024-12-14T11:50:15.450" v="567" actId="26606"/>
          <ac:spMkLst>
            <pc:docMk/>
            <pc:sldMk cId="2546754624" sldId="262"/>
            <ac:spMk id="2" creationId="{7482A7C7-DF98-150B-A677-DA3489EC568E}"/>
          </ac:spMkLst>
        </pc:spChg>
        <pc:spChg chg="add">
          <ac:chgData name="Julie-Sarah Gluckstein" userId="0935a1422f10be14" providerId="LiveId" clId="{0E1F284D-6F1E-4371-BD02-870F9E9470B2}" dt="2024-12-14T11:50:15.450" v="567" actId="26606"/>
          <ac:spMkLst>
            <pc:docMk/>
            <pc:sldMk cId="2546754624" sldId="262"/>
            <ac:spMk id="2067" creationId="{ECC07320-C2CA-4E29-8481-9D9E143C7788}"/>
          </ac:spMkLst>
        </pc:spChg>
        <pc:spChg chg="add">
          <ac:chgData name="Julie-Sarah Gluckstein" userId="0935a1422f10be14" providerId="LiveId" clId="{0E1F284D-6F1E-4371-BD02-870F9E9470B2}" dt="2024-12-14T11:50:15.450" v="567" actId="26606"/>
          <ac:spMkLst>
            <pc:docMk/>
            <pc:sldMk cId="2546754624" sldId="262"/>
            <ac:spMk id="2068" creationId="{178FB36B-5BFE-42CA-BC60-1115E0D95EEC}"/>
          </ac:spMkLst>
        </pc:spChg>
        <pc:picChg chg="add mod">
          <ac:chgData name="Julie-Sarah Gluckstein" userId="0935a1422f10be14" providerId="LiveId" clId="{0E1F284D-6F1E-4371-BD02-870F9E9470B2}" dt="2024-12-14T11:50:15.450" v="567" actId="26606"/>
          <ac:picMkLst>
            <pc:docMk/>
            <pc:sldMk cId="2546754624" sldId="262"/>
            <ac:picMk id="2050" creationId="{BC5DE04D-7415-D8D1-8EDC-A00072BB63E0}"/>
          </ac:picMkLst>
        </pc:picChg>
      </pc:sldChg>
      <pc:sldChg chg="addSp modSp mod">
        <pc:chgData name="Julie-Sarah Gluckstein" userId="0935a1422f10be14" providerId="LiveId" clId="{0E1F284D-6F1E-4371-BD02-870F9E9470B2}" dt="2025-01-03T13:03:21.612" v="2177" actId="1076"/>
        <pc:sldMkLst>
          <pc:docMk/>
          <pc:sldMk cId="2699135135" sldId="263"/>
        </pc:sldMkLst>
        <pc:spChg chg="mod">
          <ac:chgData name="Julie-Sarah Gluckstein" userId="0935a1422f10be14" providerId="LiveId" clId="{0E1F284D-6F1E-4371-BD02-870F9E9470B2}" dt="2024-12-27T14:09:01.777" v="1047"/>
          <ac:spMkLst>
            <pc:docMk/>
            <pc:sldMk cId="2699135135" sldId="263"/>
            <ac:spMk id="2" creationId="{682DC883-2E2C-4E70-ADDC-F7A63F967AD5}"/>
          </ac:spMkLst>
        </pc:spChg>
        <pc:spChg chg="mod">
          <ac:chgData name="Julie-Sarah Gluckstein" userId="0935a1422f10be14" providerId="LiveId" clId="{0E1F284D-6F1E-4371-BD02-870F9E9470B2}" dt="2025-01-03T12:56:19.481" v="2158" actId="20577"/>
          <ac:spMkLst>
            <pc:docMk/>
            <pc:sldMk cId="2699135135" sldId="263"/>
            <ac:spMk id="3" creationId="{02A2B8C3-348D-EEFC-A4E2-7FAB604B9DA4}"/>
          </ac:spMkLst>
        </pc:spChg>
        <pc:picChg chg="add mod">
          <ac:chgData name="Julie-Sarah Gluckstein" userId="0935a1422f10be14" providerId="LiveId" clId="{0E1F284D-6F1E-4371-BD02-870F9E9470B2}" dt="2025-01-03T13:03:21.612" v="2177" actId="1076"/>
          <ac:picMkLst>
            <pc:docMk/>
            <pc:sldMk cId="2699135135" sldId="263"/>
            <ac:picMk id="2050" creationId="{2C1321AF-C7EF-A0AC-4705-9836410DA2D7}"/>
          </ac:picMkLst>
        </pc:picChg>
      </pc:sldChg>
      <pc:sldChg chg="modSp mod ord">
        <pc:chgData name="Julie-Sarah Gluckstein" userId="0935a1422f10be14" providerId="LiveId" clId="{0E1F284D-6F1E-4371-BD02-870F9E9470B2}" dt="2024-12-16T18:23:32.840" v="1016"/>
        <pc:sldMkLst>
          <pc:docMk/>
          <pc:sldMk cId="1809086096" sldId="264"/>
        </pc:sldMkLst>
        <pc:spChg chg="mod">
          <ac:chgData name="Julie-Sarah Gluckstein" userId="0935a1422f10be14" providerId="LiveId" clId="{0E1F284D-6F1E-4371-BD02-870F9E9470B2}" dt="2024-12-14T16:57:09.724" v="606" actId="1076"/>
          <ac:spMkLst>
            <pc:docMk/>
            <pc:sldMk cId="1809086096" sldId="264"/>
            <ac:spMk id="2" creationId="{EBB9D992-915B-ADAD-FDB0-A2906E564C40}"/>
          </ac:spMkLst>
        </pc:spChg>
      </pc:sldChg>
      <pc:sldChg chg="addSp delSp modSp mod ord setBg">
        <pc:chgData name="Julie-Sarah Gluckstein" userId="0935a1422f10be14" providerId="LiveId" clId="{0E1F284D-6F1E-4371-BD02-870F9E9470B2}" dt="2025-01-03T12:58:49.592" v="2172" actId="20577"/>
        <pc:sldMkLst>
          <pc:docMk/>
          <pc:sldMk cId="1743586214" sldId="265"/>
        </pc:sldMkLst>
        <pc:spChg chg="mod">
          <ac:chgData name="Julie-Sarah Gluckstein" userId="0935a1422f10be14" providerId="LiveId" clId="{0E1F284D-6F1E-4371-BD02-870F9E9470B2}" dt="2024-12-14T11:41:46.866" v="546" actId="26606"/>
          <ac:spMkLst>
            <pc:docMk/>
            <pc:sldMk cId="1743586214" sldId="265"/>
            <ac:spMk id="2" creationId="{6C44283D-BCE9-0F1D-5270-151F1CFCE33E}"/>
          </ac:spMkLst>
        </pc:spChg>
        <pc:spChg chg="mod">
          <ac:chgData name="Julie-Sarah Gluckstein" userId="0935a1422f10be14" providerId="LiveId" clId="{0E1F284D-6F1E-4371-BD02-870F9E9470B2}" dt="2025-01-03T12:58:49.592" v="2172" actId="20577"/>
          <ac:spMkLst>
            <pc:docMk/>
            <pc:sldMk cId="1743586214" sldId="265"/>
            <ac:spMk id="3" creationId="{416EA673-7CAC-EDBF-6EB9-A351182EE72E}"/>
          </ac:spMkLst>
        </pc:spChg>
        <pc:spChg chg="add">
          <ac:chgData name="Julie-Sarah Gluckstein" userId="0935a1422f10be14" providerId="LiveId" clId="{0E1F284D-6F1E-4371-BD02-870F9E9470B2}" dt="2024-12-14T11:41:46.866" v="546" actId="26606"/>
          <ac:spMkLst>
            <pc:docMk/>
            <pc:sldMk cId="1743586214" sldId="265"/>
            <ac:spMk id="1031" creationId="{D009D6D5-DAC2-4A8B-A17A-E206B9012D09}"/>
          </ac:spMkLst>
        </pc:spChg>
        <pc:picChg chg="add mod">
          <ac:chgData name="Julie-Sarah Gluckstein" userId="0935a1422f10be14" providerId="LiveId" clId="{0E1F284D-6F1E-4371-BD02-870F9E9470B2}" dt="2024-12-14T11:41:46.866" v="546" actId="26606"/>
          <ac:picMkLst>
            <pc:docMk/>
            <pc:sldMk cId="1743586214" sldId="265"/>
            <ac:picMk id="1026" creationId="{93CB0FD3-1213-AE8E-7C52-E712EDB4EB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58687-5647-48C3-B1DF-FB017D62E5BE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DA48F-F876-4433-854F-5B5226713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58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DA48F-F876-4433-854F-5B52267135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3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90436-8A57-1C5A-6078-D1D78010B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28CB6E-E1EE-B152-9999-603F360B9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0AF46-C8D1-63EB-6334-505DD20B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E860D-0705-E255-8B47-8D636C4E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5FE7F9-1B9E-2E93-A41D-41F3060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54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06EE3-84C1-6C2A-997E-58A7671D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1D9EF4-82F4-B0D3-91D3-2F225EFB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508E1B-A722-F972-4E1B-59C389A5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092D3B-4263-C4CE-4004-23074FF3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E85830-18E1-A502-28D9-6FFDF8E7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45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9F7383-7AAF-D8DA-783D-A578AFF32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9FBA83-70E7-1DE3-467F-E7BD0EE90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8D79FF-6388-CD41-50ED-0E7BF083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3B3097-AEF9-0B38-341F-D30469B5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A8E6CD-5098-B2E9-9197-29987B13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63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F708D-5F6B-D034-CF1A-5C200A20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00079-EAE3-89A3-9494-2E1985155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F7EBB-8D5D-4943-470D-3492FE4A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1D0153-6FC5-5937-419D-E7AAE4DE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1A7792-7823-FD47-E7EE-9974F0A2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3F85E-6794-4AE2-9839-ADF2C762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0DD91A-4301-B40B-1B2C-7431D96A5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DA2612-ABEF-60FB-FA25-DE2DF654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8FF51F-5B48-298A-0D2F-C17B5496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1DE761-08D2-3ADC-C93B-44BABE12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1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4FE4F-35B5-145B-CCBA-CFD90A17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9DB7B0-F343-2769-7EB5-2DAAF6616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96A9C1-6638-70F8-C6E8-CF7DF8A03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176FE2-B376-CD2A-9558-D2AB5406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C6ABC7-5CDE-1BDC-2879-D1BF252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55A02C-2BDA-79DE-4CEC-AAC6F74F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6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4A497-67EF-F001-828D-9029D8A4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8F1B07-CBA5-B792-E074-4E2BDCC30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A30FAF-07A3-70E3-B4C7-C3615BAFC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CA18A1-E9EA-50FE-830F-9DA50F5D4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1655A5-ABF8-0964-E26F-9C4BC8715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DC673E-7C9C-8BE4-B6D1-CD621051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DB69C0-3AA3-4026-9B13-ABAC4702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9AC7AE-A68A-AED3-5F38-7B405850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85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8FB47-B0CD-53A2-5629-F4A7D6F1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637BD8-DD56-B3FA-DC64-B2FA4A57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8190-8749-DDC3-3B05-5AA66424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A52FBE-9660-DB9A-3687-93ABD326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99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B641F3-2DB8-E5F8-CCF9-B70906E0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EFB8A9-BAE9-6C22-59B4-B0A2140A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59CE5C-0B41-C12B-CAF6-5C104895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13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FE2F7-19C2-1926-2D64-FA790EB2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C774B-B41F-BEC1-E215-557FC8A1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06AC07-1FDC-D235-B217-EC4DCB7A3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A7C4EB-9446-9484-C18D-79ECC40E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165AB3-76E2-F3E6-A14C-F9E8434F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80B09D-2F14-8994-2B94-6284297B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5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0D427-326A-2657-88CC-AC909216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9274CA-C599-83E0-6F4C-E3BE9A8EE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891FEA-B608-96D4-AD72-BA938C766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83D4E3-5E4E-DC61-4833-16120856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13899C-0C98-B18C-DC54-0E77BDDB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295D39-2C9B-1673-3997-BEAA9208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87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21E85E-E954-8662-3970-EF385ED1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D26033-710A-D325-E331-74DD44605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835A6A-4827-617E-2AB7-D1D6AD490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34B90D-012D-4CAB-A3B2-4CA671000156}" type="datetimeFigureOut">
              <a:rPr lang="fr-FR" smtClean="0"/>
              <a:t>03/01/2025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9EF08B-72D6-20B7-8313-7967BB69A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AF8319-9697-DC40-B4E1-A7FBCB2D6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D15585-461C-43C6-A6C4-DD7A37384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95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HMWNxe6wh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O 2024 : Teddy Riner, son portrait et son palmarés">
            <a:extLst>
              <a:ext uri="{FF2B5EF4-FFF2-40B4-BE49-F238E27FC236}">
                <a16:creationId xmlns:a16="http://schemas.microsoft.com/office/drawing/2014/main" id="{8C9B3CBB-37CC-0A74-C751-6E9C5E48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6"/>
          <a:stretch/>
        </p:blipFill>
        <p:spPr bwMode="auto">
          <a:xfrm>
            <a:off x="4004514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C948F1-5E78-FA75-16E4-A45D5E0E4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38" y="-1693464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4800" dirty="0">
                <a:solidFill>
                  <a:schemeClr val="accent5">
                    <a:lumMod val="50000"/>
                  </a:schemeClr>
                </a:solidFill>
              </a:rPr>
              <a:t>Teddy Riner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82584-696C-B1EA-A544-BD35D3348D0B}"/>
              </a:ext>
            </a:extLst>
          </p:cNvPr>
          <p:cNvSpPr/>
          <p:nvPr/>
        </p:nvSpPr>
        <p:spPr>
          <a:xfrm>
            <a:off x="436652" y="625683"/>
            <a:ext cx="950359" cy="1859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D16920-9191-0885-22EA-AFA7A967B3E5}"/>
              </a:ext>
            </a:extLst>
          </p:cNvPr>
          <p:cNvSpPr txBox="1"/>
          <p:nvPr/>
        </p:nvSpPr>
        <p:spPr>
          <a:xfrm>
            <a:off x="246580" y="6292921"/>
            <a:ext cx="272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Hanaé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Gizon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Gluckstein</a:t>
            </a:r>
          </a:p>
        </p:txBody>
      </p:sp>
    </p:spTree>
    <p:extLst>
      <p:ext uri="{BB962C8B-B14F-4D97-AF65-F5344CB8AC3E}">
        <p14:creationId xmlns:p14="http://schemas.microsoft.com/office/powerpoint/2010/main" val="136428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Visage humain, personne, habits, homme&#10;&#10;Description générée automatiquement">
            <a:extLst>
              <a:ext uri="{FF2B5EF4-FFF2-40B4-BE49-F238E27FC236}">
                <a16:creationId xmlns:a16="http://schemas.microsoft.com/office/drawing/2014/main" id="{EEBDE803-13B3-3260-69C8-54A990F701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66" r="191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BCEC29-81E7-4180-68E0-92D1F24B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dirty="0"/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6704B6-B054-C516-D526-E1695A40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329905" cy="282103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r-FR" sz="2000" dirty="0"/>
              <a:t>L’influence de </a:t>
            </a:r>
            <a:r>
              <a:rPr lang="fr-FR" sz="2000" dirty="0" err="1"/>
              <a:t>Jigoro</a:t>
            </a:r>
            <a:r>
              <a:rPr lang="fr-FR" sz="2000" dirty="0"/>
              <a:t> Kano</a:t>
            </a:r>
          </a:p>
          <a:p>
            <a:pPr marL="457200" indent="-457200">
              <a:buAutoNum type="arabicPeriod"/>
            </a:pPr>
            <a:r>
              <a:rPr lang="fr-FR" sz="2000" dirty="0"/>
              <a:t>La carte d’Identité de Teddy</a:t>
            </a:r>
          </a:p>
          <a:p>
            <a:pPr marL="0" indent="0">
              <a:buNone/>
            </a:pPr>
            <a:r>
              <a:rPr lang="fr-FR" sz="2000" dirty="0"/>
              <a:t>3.     Comment devenir un champion ?</a:t>
            </a:r>
          </a:p>
          <a:p>
            <a:pPr marL="0" indent="0">
              <a:buNone/>
            </a:pPr>
            <a:r>
              <a:rPr lang="fr-FR" sz="2000" dirty="0"/>
              <a:t>4.     Ses médailles</a:t>
            </a:r>
          </a:p>
          <a:p>
            <a:pPr marL="0" indent="0">
              <a:buNone/>
            </a:pPr>
            <a:r>
              <a:rPr lang="fr-FR" sz="2000" dirty="0"/>
              <a:t>5.     Quiz</a:t>
            </a:r>
          </a:p>
          <a:p>
            <a:pPr marL="0" indent="0">
              <a:buNone/>
            </a:pPr>
            <a:r>
              <a:rPr lang="fr-FR" sz="2000" dirty="0"/>
              <a:t>6.     Vos questions ?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0714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ésultat d’images pour jigorō kanō">
            <a:extLst>
              <a:ext uri="{FF2B5EF4-FFF2-40B4-BE49-F238E27FC236}">
                <a16:creationId xmlns:a16="http://schemas.microsoft.com/office/drawing/2014/main" id="{29126BF3-0C00-FE55-660E-0CA6CC80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93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C1E20B-D636-C913-B1D9-E1303559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dirty="0"/>
              <a:t>L’influence de </a:t>
            </a:r>
            <a:r>
              <a:rPr lang="fr-FR" sz="4000" dirty="0" err="1"/>
              <a:t>Jigoro</a:t>
            </a:r>
            <a:r>
              <a:rPr lang="fr-FR" sz="4000" dirty="0"/>
              <a:t> Kano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651054-0F1F-407A-025A-D73AD2FA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322" y="2434201"/>
            <a:ext cx="4146478" cy="3742762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</a:pPr>
            <a:r>
              <a:rPr lang="fr-FR" sz="2400" dirty="0"/>
              <a:t>C’est l'inventeur du judo.</a:t>
            </a:r>
          </a:p>
          <a:p>
            <a:pPr algn="l">
              <a:lnSpc>
                <a:spcPct val="150000"/>
              </a:lnSpc>
            </a:pPr>
            <a:r>
              <a:rPr lang="fr-FR" sz="2400" dirty="0">
                <a:latin typeface="Roboto" panose="02000000000000000000" pitchFamily="2" charset="0"/>
              </a:rPr>
              <a:t>Il a créé le judo (la voix de la souplesse) en 1882.</a:t>
            </a:r>
          </a:p>
          <a:p>
            <a:pPr algn="l">
              <a:lnSpc>
                <a:spcPct val="150000"/>
              </a:lnSpc>
            </a:pPr>
            <a:r>
              <a:rPr lang="fr-FR" sz="2400">
                <a:latin typeface="Roboto" panose="02000000000000000000" pitchFamily="2" charset="0"/>
              </a:rPr>
              <a:t>Le </a:t>
            </a:r>
            <a:r>
              <a:rPr lang="fr-FR" sz="2400" dirty="0">
                <a:latin typeface="Roboto" panose="02000000000000000000" pitchFamily="2" charset="0"/>
              </a:rPr>
              <a:t>judo devient un sport avec des codes et des règles.</a:t>
            </a:r>
          </a:p>
          <a:p>
            <a:pPr algn="l">
              <a:lnSpc>
                <a:spcPct val="150000"/>
              </a:lnSpc>
            </a:pPr>
            <a:r>
              <a:rPr lang="fr-FR" sz="2400">
                <a:latin typeface="Roboto" panose="02000000000000000000" pitchFamily="2" charset="0"/>
              </a:rPr>
              <a:t>Teddy </a:t>
            </a:r>
            <a:r>
              <a:rPr lang="fr-FR" sz="2400" dirty="0">
                <a:latin typeface="Roboto" panose="02000000000000000000" pitchFamily="2" charset="0"/>
              </a:rPr>
              <a:t>Riner défend les valeurs du judo et son enseignement.</a:t>
            </a:r>
            <a:endParaRPr lang="fr-FR" sz="2400" b="0" dirty="0">
              <a:solidFill>
                <a:srgbClr val="767676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ts val="3600"/>
              </a:lnSpc>
            </a:pPr>
            <a:endParaRPr lang="fr-FR" sz="1400" b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endParaRPr lang="fr-FR" sz="2000" b="0" i="0" dirty="0">
              <a:effectLst/>
              <a:latin typeface="Roboto" panose="02000000000000000000" pitchFamily="2" charset="0"/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3441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69A455-0E69-E909-48CB-628303E0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752116"/>
          </a:xfrm>
        </p:spPr>
        <p:txBody>
          <a:bodyPr anchor="b"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La carte d’Identité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de Teddy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A0484-2E0F-AB5F-92FA-B7A02B6F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21" y="2288833"/>
            <a:ext cx="6437735" cy="43863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Teddy Riner,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est né le 7 avril 1989 à Pointe-à-Pitre</a:t>
            </a:r>
            <a:r>
              <a:rPr lang="fr-FR" sz="2000" dirty="0">
                <a:solidFill>
                  <a:schemeClr val="bg1"/>
                </a:solidFill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Teddy Riner et </a:t>
            </a:r>
            <a:r>
              <a:rPr lang="fr-FR" sz="2000" dirty="0" err="1">
                <a:solidFill>
                  <a:schemeClr val="bg1"/>
                </a:solidFill>
              </a:rPr>
              <a:t>Luthna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Plocus</a:t>
            </a:r>
            <a:r>
              <a:rPr lang="fr-FR" sz="2000" dirty="0">
                <a:solidFill>
                  <a:schemeClr val="bg1"/>
                </a:solidFill>
              </a:rPr>
              <a:t> (c'est sa femme) ont </a:t>
            </a:r>
            <a:r>
              <a:rPr lang="fr-FR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un garçon , </a:t>
            </a:r>
            <a:r>
              <a:rPr lang="fr-FR" sz="200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Eden, né en 2014 (il </a:t>
            </a:r>
            <a:r>
              <a:rPr lang="fr-FR" sz="2000" i="1" dirty="0">
                <a:solidFill>
                  <a:schemeClr val="bg1"/>
                </a:solidFill>
                <a:latin typeface="Roboto" panose="02000000000000000000" pitchFamily="2" charset="0"/>
              </a:rPr>
              <a:t>10 </a:t>
            </a:r>
            <a:r>
              <a:rPr lang="fr-FR" sz="200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ans) , et une fille, </a:t>
            </a:r>
            <a:r>
              <a:rPr lang="fr-FR" sz="2000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Ysis</a:t>
            </a:r>
            <a:r>
              <a:rPr lang="fr-FR" sz="200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née en 2018 (elle a </a:t>
            </a:r>
            <a:r>
              <a:rPr lang="fr-FR" sz="2000" i="1" dirty="0">
                <a:solidFill>
                  <a:schemeClr val="bg1"/>
                </a:solidFill>
                <a:latin typeface="Roboto" panose="02000000000000000000" pitchFamily="2" charset="0"/>
              </a:rPr>
              <a:t>6</a:t>
            </a:r>
            <a:r>
              <a:rPr lang="fr-FR" sz="200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ans).</a:t>
            </a:r>
            <a:endParaRPr lang="fr-FR" sz="2000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RARE !! CARTE TEDDY RINER &quot;EQUIPE DE FRANCE 2014&quot; like Panini PITCH EUR ...">
            <a:extLst>
              <a:ext uri="{FF2B5EF4-FFF2-40B4-BE49-F238E27FC236}">
                <a16:creationId xmlns:a16="http://schemas.microsoft.com/office/drawing/2014/main" id="{686566CA-824A-63F1-FAA5-FA2CB386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1" y="235303"/>
            <a:ext cx="2196914" cy="30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personne, Visage humain, habits, sourire&#10;&#10;Description générée automatiquement">
            <a:extLst>
              <a:ext uri="{FF2B5EF4-FFF2-40B4-BE49-F238E27FC236}">
                <a16:creationId xmlns:a16="http://schemas.microsoft.com/office/drawing/2014/main" id="{4ACFC5B5-64BA-1844-DEAC-866D9432B7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3846"/>
          <a:stretch/>
        </p:blipFill>
        <p:spPr>
          <a:xfrm>
            <a:off x="7951722" y="3759524"/>
            <a:ext cx="3742957" cy="2699306"/>
          </a:xfrm>
          <a:prstGeom prst="rect">
            <a:avLst/>
          </a:prstGeom>
        </p:spPr>
      </p:pic>
      <p:sp>
        <p:nvSpPr>
          <p:cNvPr id="1053" name="Rectangle 1052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Carte de la Guadeloupe - Carte du département et de la région">
            <a:extLst>
              <a:ext uri="{FF2B5EF4-FFF2-40B4-BE49-F238E27FC236}">
                <a16:creationId xmlns:a16="http://schemas.microsoft.com/office/drawing/2014/main" id="{17F05695-8EA1-E680-3B48-3DEB05AF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5" y="2604903"/>
            <a:ext cx="6109989" cy="29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0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5B8D9-19A2-F49B-26DA-E6124735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34" y="318892"/>
            <a:ext cx="10515600" cy="1325563"/>
          </a:xfrm>
        </p:spPr>
        <p:txBody>
          <a:bodyPr/>
          <a:lstStyle/>
          <a:p>
            <a:r>
              <a:rPr lang="fr-FR" sz="4400" dirty="0">
                <a:solidFill>
                  <a:schemeClr val="bg1"/>
                </a:solidFill>
              </a:rPr>
              <a:t>Comment devenir un champion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A3982-6623-E648-7B0F-8ABE76B69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Teddy Riner c’est presque 100 kg de muscles !</a:t>
            </a:r>
          </a:p>
          <a:p>
            <a:pPr marL="0" indent="0">
              <a:buNone/>
            </a:pPr>
            <a:r>
              <a:rPr lang="fr-FR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= 1 alimentation saine et variée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oboto" panose="02000000000000000000" pitchFamily="2" charset="0"/>
              </a:rPr>
              <a:t>= 1 sommeil de qualité</a:t>
            </a:r>
          </a:p>
          <a:p>
            <a:pPr marL="0" indent="0">
              <a:buNone/>
            </a:pPr>
            <a:r>
              <a:rPr lang="fr-FR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= 4h d’entraînement physique quotidien</a:t>
            </a:r>
          </a:p>
          <a:p>
            <a:pPr marL="0" indent="0">
              <a:buNone/>
            </a:pPr>
            <a:r>
              <a:rPr lang="fr-FR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Il s'entraîne deux fois par jour, </a:t>
            </a:r>
            <a:r>
              <a:rPr lang="fr-FR" b="1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tous les jours </a:t>
            </a:r>
            <a:r>
              <a:rPr lang="fr-FR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fr-FR" dirty="0">
                <a:solidFill>
                  <a:schemeClr val="bg1"/>
                </a:solidFill>
                <a:latin typeface="Roboto" panose="02000000000000000000" pitchFamily="2" charset="0"/>
              </a:rPr>
              <a:t>chaque</a:t>
            </a:r>
            <a:r>
              <a:rPr lang="fr-FR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séance dure environ </a:t>
            </a:r>
            <a:r>
              <a:rPr lang="fr-FR" b="1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deux heures !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</a:rPr>
              <a:t>La petite vidéo</a:t>
            </a:r>
            <a:r>
              <a:rPr lang="fr-FR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E68631-11D4-8063-A48D-908DBAAAD8A4}"/>
              </a:ext>
            </a:extLst>
          </p:cNvPr>
          <p:cNvSpPr txBox="1"/>
          <p:nvPr/>
        </p:nvSpPr>
        <p:spPr>
          <a:xfrm>
            <a:off x="808234" y="5021764"/>
            <a:ext cx="6095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dirty="0">
                <a:solidFill>
                  <a:schemeClr val="accent5"/>
                </a:solidFill>
                <a:effectLst/>
                <a:latin typeface="YouTube Noto"/>
                <a:hlinkClick r:id="rId2" tooltip="Partager le li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https://youtu.be/9HMWNxe6whw</a:t>
            </a:r>
            <a:endParaRPr lang="fr-F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DC883-2E2C-4E70-ADDC-F7A63F96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fr-FR" sz="3200" u="sng" dirty="0">
                <a:solidFill>
                  <a:schemeClr val="accent6">
                    <a:lumMod val="75000"/>
                  </a:schemeClr>
                </a:solidFill>
              </a:rPr>
              <a:t>Ses médailles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E606CC-CA1E-F209-B184-04D04798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69" r="-1" b="18218"/>
          <a:stretch/>
        </p:blipFill>
        <p:spPr>
          <a:xfrm>
            <a:off x="6142274" y="-23002"/>
            <a:ext cx="6095999" cy="685799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2B8C3-348D-EEFC-A4E2-7FAB604B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r>
              <a:rPr lang="fr-FR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Il a gagné </a:t>
            </a:r>
            <a:r>
              <a:rPr lang="fr-FR" sz="20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5</a:t>
            </a:r>
            <a:r>
              <a:rPr lang="fr-FR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médailles d’or olympiques dont </a:t>
            </a:r>
            <a:r>
              <a:rPr lang="fr-FR" sz="20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3</a:t>
            </a:r>
            <a:r>
              <a:rPr lang="fr-FR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en individuel</a:t>
            </a:r>
          </a:p>
          <a:p>
            <a:r>
              <a:rPr lang="fr-FR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Il a aussi gagné </a:t>
            </a:r>
            <a:r>
              <a:rPr lang="fr-FR" sz="20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2 </a:t>
            </a:r>
            <a:r>
              <a:rPr lang="fr-FR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médailles de bronze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2050" name="Picture 2" descr="Judo : Le ippon impressionnant de Teddy Riner pour s'offrir le titre ...">
            <a:extLst>
              <a:ext uri="{FF2B5EF4-FFF2-40B4-BE49-F238E27FC236}">
                <a16:creationId xmlns:a16="http://schemas.microsoft.com/office/drawing/2014/main" id="{2C1321AF-C7EF-A0AC-4705-9836410D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85" y="3923470"/>
            <a:ext cx="4136477" cy="27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35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44283D-BCE9-0F1D-5270-151F1CFC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 marL="0" indent="0"/>
            <a:br>
              <a:rPr lang="fr-FR" sz="4100" dirty="0"/>
            </a:br>
            <a:r>
              <a:rPr lang="fr-FR" sz="4100" dirty="0"/>
              <a:t> Quiz</a:t>
            </a:r>
            <a:br>
              <a:rPr lang="fr-FR" sz="4100" dirty="0"/>
            </a:br>
            <a:endParaRPr lang="fr-FR" sz="41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6EA673-7CAC-EDBF-6EB9-A351182EE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fr-FR" sz="2000" dirty="0"/>
              <a:t>En quelle année Teddy Riner est-il né?</a:t>
            </a:r>
          </a:p>
          <a:p>
            <a:r>
              <a:rPr lang="fr-FR" sz="2000" dirty="0"/>
              <a:t>1 968    1 959    1 989           2022 </a:t>
            </a:r>
          </a:p>
          <a:p>
            <a:r>
              <a:rPr lang="fr-FR" sz="2000" dirty="0"/>
              <a:t>Combien d'enfants Teddy Riner a-t-il ?</a:t>
            </a:r>
          </a:p>
          <a:p>
            <a:r>
              <a:rPr lang="fr-FR" sz="2000" dirty="0"/>
              <a:t>1,2,3,4 ou 5</a:t>
            </a:r>
          </a:p>
          <a:p>
            <a:r>
              <a:rPr lang="fr-FR" sz="2000" dirty="0"/>
              <a:t>Combien de médailles d'or Teddy Riner a-t-il gagné en individuel?</a:t>
            </a:r>
          </a:p>
          <a:p>
            <a:r>
              <a:rPr lang="fr-FR" sz="2000" dirty="0"/>
              <a:t>4,3,2,5,6 ou 1</a:t>
            </a:r>
          </a:p>
          <a:p>
            <a:r>
              <a:rPr lang="fr-FR" sz="2000" dirty="0"/>
              <a:t>Combien d'heures s'entraîne-t-il par jour ?</a:t>
            </a:r>
          </a:p>
          <a:p>
            <a:r>
              <a:rPr lang="fr-FR" sz="2000" dirty="0"/>
              <a:t>1,2,3,4,5,6,7,ou8</a:t>
            </a:r>
          </a:p>
        </p:txBody>
      </p:sp>
      <p:pic>
        <p:nvPicPr>
          <p:cNvPr id="1026" name="Picture 2" descr="Judo - Judo. Teddy Riner, un tout petit peu plus près du France à Brest ...">
            <a:extLst>
              <a:ext uri="{FF2B5EF4-FFF2-40B4-BE49-F238E27FC236}">
                <a16:creationId xmlns:a16="http://schemas.microsoft.com/office/drawing/2014/main" id="{93CB0FD3-1213-AE8E-7C52-E712EDB4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8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B9D992-915B-ADAD-FDB0-A2906E56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61940"/>
            <a:ext cx="3369234" cy="1616203"/>
          </a:xfrm>
        </p:spPr>
        <p:txBody>
          <a:bodyPr anchor="b">
            <a:normAutofit/>
          </a:bodyPr>
          <a:lstStyle/>
          <a:p>
            <a:r>
              <a:rPr lang="fr-FR" sz="3200" dirty="0"/>
              <a:t>Des questions ?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B1E492E-367A-F2E5-DB28-BA17A47B16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02" r="2" b="2"/>
          <a:stretch/>
        </p:blipFill>
        <p:spPr>
          <a:xfrm>
            <a:off x="-1" y="10"/>
            <a:ext cx="7390243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5A87A130-0857-8A40-EF74-B18A0CA6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090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ésultat d’images pour photo de teddy riner">
            <a:extLst>
              <a:ext uri="{FF2B5EF4-FFF2-40B4-BE49-F238E27FC236}">
                <a16:creationId xmlns:a16="http://schemas.microsoft.com/office/drawing/2014/main" id="{BC5DE04D-7415-D8D1-8EDC-A00072BB63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r="2" b="2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Rectangle 206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82A7C7-DF98-150B-A677-DA3489EC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Merci de </a:t>
            </a:r>
            <a:r>
              <a:rPr lang="en-US" sz="5200" dirty="0" err="1">
                <a:solidFill>
                  <a:schemeClr val="bg1"/>
                </a:solidFill>
              </a:rPr>
              <a:t>m'avoir</a:t>
            </a:r>
            <a:r>
              <a:rPr lang="en-US" sz="5200" dirty="0">
                <a:solidFill>
                  <a:schemeClr val="bg1"/>
                </a:solidFill>
              </a:rPr>
              <a:t> </a:t>
            </a:r>
            <a:r>
              <a:rPr lang="en-US" sz="5200" dirty="0" err="1">
                <a:solidFill>
                  <a:schemeClr val="bg1"/>
                </a:solidFill>
              </a:rPr>
              <a:t>écouté</a:t>
            </a:r>
            <a:r>
              <a:rPr lang="en-US" sz="5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754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9207</TotalTime>
  <Words>280</Words>
  <Application>Microsoft Office PowerPoint</Application>
  <PresentationFormat>Grand écran</PresentationFormat>
  <Paragraphs>51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Roboto</vt:lpstr>
      <vt:lpstr>YouTube Noto</vt:lpstr>
      <vt:lpstr>Thème Office</vt:lpstr>
      <vt:lpstr>Teddy Riner</vt:lpstr>
      <vt:lpstr>Sommaire </vt:lpstr>
      <vt:lpstr>L’influence de Jigoro Kano</vt:lpstr>
      <vt:lpstr>La carte d’Identité de Teddy </vt:lpstr>
      <vt:lpstr>Comment devenir un champion ?</vt:lpstr>
      <vt:lpstr>Ses médailles</vt:lpstr>
      <vt:lpstr>  Quiz </vt:lpstr>
      <vt:lpstr>Des questions ? </vt:lpstr>
      <vt:lpstr>Merci de m'avoir écouté.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Julie-Sarah Gluckstein</dc:creator>
  <cp:lastModifiedBy>Julie-Sarah Gluckstein</cp:lastModifiedBy>
  <cp:revision>1</cp:revision>
  <dcterms:created xsi:type="dcterms:W3CDTF">2024-11-09T10:42:18Z</dcterms:created>
  <dcterms:modified xsi:type="dcterms:W3CDTF">2025-01-03T13:20:01Z</dcterms:modified>
</cp:coreProperties>
</file>