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 id="2147484130" r:id="rId2"/>
  </p:sldMasterIdLst>
  <p:notesMasterIdLst>
    <p:notesMasterId r:id="rId14"/>
  </p:notesMasterIdLst>
  <p:sldIdLst>
    <p:sldId id="256" r:id="rId3"/>
    <p:sldId id="258" r:id="rId4"/>
    <p:sldId id="271" r:id="rId5"/>
    <p:sldId id="259" r:id="rId6"/>
    <p:sldId id="260" r:id="rId7"/>
    <p:sldId id="261" r:id="rId8"/>
    <p:sldId id="262" r:id="rId9"/>
    <p:sldId id="266" r:id="rId10"/>
    <p:sldId id="267" r:id="rId11"/>
    <p:sldId id="269"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F0142B6-8FF4-E241-824A-8F7569301D2D}">
          <p14:sldIdLst>
            <p14:sldId id="256"/>
            <p14:sldId id="258"/>
            <p14:sldId id="271"/>
          </p14:sldIdLst>
        </p14:section>
        <p14:section name="Section sans titre" id="{89DC2047-AAB3-3240-A155-531C7DC29500}">
          <p14:sldIdLst>
            <p14:sldId id="259"/>
            <p14:sldId id="260"/>
            <p14:sldId id="261"/>
            <p14:sldId id="262"/>
            <p14:sldId id="266"/>
            <p14:sldId id="267"/>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256"/>
    <a:srgbClr val="807C6A"/>
    <a:srgbClr val="736D59"/>
    <a:srgbClr val="918D7A"/>
    <a:srgbClr val="628C40"/>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CE5D9B-3007-4CCB-9E15-07EB4254F452}" v="5043" dt="2024-12-12T20:16:19.275"/>
    <p1510:client id="{C68938AE-5D31-B748-89A4-22F4C632F3EB}" v="4954" dt="2024-12-12T19:41:11.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34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79425-9B50-4B7F-8A77-99CC6584E085}" type="datetimeFigureOut">
              <a:rPr lang="fr-FR" smtClean="0"/>
              <a:t>12/12/2024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17499-8B8D-4203-96E4-64A650B9CE3B}" type="slidenum">
              <a:rPr lang="fr-FR" smtClean="0"/>
              <a:t>‹N°›</a:t>
            </a:fld>
            <a:endParaRPr lang="fr-FR"/>
          </a:p>
        </p:txBody>
      </p:sp>
    </p:spTree>
    <p:extLst>
      <p:ext uri="{BB962C8B-B14F-4D97-AF65-F5344CB8AC3E}">
        <p14:creationId xmlns:p14="http://schemas.microsoft.com/office/powerpoint/2010/main" val="2243348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4617499-8B8D-4203-96E4-64A650B9CE3B}" type="slidenum">
              <a:rPr lang="fr-FR" smtClean="0"/>
              <a:t>4</a:t>
            </a:fld>
            <a:endParaRPr lang="fr-FR"/>
          </a:p>
        </p:txBody>
      </p:sp>
    </p:spTree>
    <p:extLst>
      <p:ext uri="{BB962C8B-B14F-4D97-AF65-F5344CB8AC3E}">
        <p14:creationId xmlns:p14="http://schemas.microsoft.com/office/powerpoint/2010/main" val="899617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fr-FR"/>
              <a:t>Modifiez le style du titre</a:t>
            </a:r>
            <a:endParaRPr lang="en-US"/>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186795E1-0982-D249-87D3-D8B096CB896C}" type="datetimeFigureOut">
              <a:rPr lang="fr-FR" smtClean="0"/>
              <a:t>12/12/2024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rIns="45720"/>
          <a:lstStyle/>
          <a:p>
            <a:fld id="{CC4328B9-72C1-974E-8C18-97A6708BDD70}" type="slidenum">
              <a:rPr lang="fr-FR" smtClean="0"/>
              <a:t>‹N°›</a:t>
            </a:fld>
            <a:endParaRPr lang="fr-F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a:solidFill>
                  <a:schemeClr val="accent6"/>
                </a:solidFill>
                <a:latin typeface="Wingdings 3" panose="05040102010807070707" pitchFamily="18" charset="2"/>
              </a:rPr>
              <a:t>z</a:t>
            </a:r>
            <a:endParaRPr lang="en-US" sz="24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29131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186795E1-0982-D249-87D3-D8B096CB896C}" type="datetimeFigureOut">
              <a:rPr lang="fr-FR" smtClean="0"/>
              <a:t>12/12/2024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4328B9-72C1-974E-8C18-97A6708BDD70}" type="slidenum">
              <a:rPr lang="fr-FR" smtClean="0"/>
              <a:t>‹N°›</a:t>
            </a:fld>
            <a:endParaRPr lang="fr-FR"/>
          </a:p>
        </p:txBody>
      </p:sp>
    </p:spTree>
    <p:extLst>
      <p:ext uri="{BB962C8B-B14F-4D97-AF65-F5344CB8AC3E}">
        <p14:creationId xmlns:p14="http://schemas.microsoft.com/office/powerpoint/2010/main" val="172337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fr-FR"/>
              <a:t>Modifiez le style du titre</a:t>
            </a:r>
            <a:endParaRPr lang="en-US"/>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186795E1-0982-D249-87D3-D8B096CB896C}" type="datetimeFigureOut">
              <a:rPr lang="fr-FR" smtClean="0"/>
              <a:t>12/12/2024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4328B9-72C1-974E-8C18-97A6708BDD70}" type="slidenum">
              <a:rPr lang="fr-FR" smtClean="0"/>
              <a:t>‹N°›</a:t>
            </a:fld>
            <a:endParaRPr lang="fr-FR"/>
          </a:p>
        </p:txBody>
      </p:sp>
    </p:spTree>
    <p:extLst>
      <p:ext uri="{BB962C8B-B14F-4D97-AF65-F5344CB8AC3E}">
        <p14:creationId xmlns:p14="http://schemas.microsoft.com/office/powerpoint/2010/main" val="2469888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0B0EC6-D0A5-A2A0-7392-2812721C822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02D4198-522C-00C3-785B-7EC39B672D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BCEA1CF-E73B-95F8-CD6C-750A02283D00}"/>
              </a:ext>
            </a:extLst>
          </p:cNvPr>
          <p:cNvSpPr>
            <a:spLocks noGrp="1"/>
          </p:cNvSpPr>
          <p:nvPr>
            <p:ph type="dt" sz="half" idx="10"/>
          </p:nvPr>
        </p:nvSpPr>
        <p:spPr/>
        <p:txBody>
          <a:bodyPr/>
          <a:lstStyle/>
          <a:p>
            <a:fld id="{186795E1-0982-D249-87D3-D8B096CB896C}" type="datetimeFigureOut">
              <a:rPr lang="fr-FR" smtClean="0"/>
              <a:t>12/12/2024</a:t>
            </a:fld>
            <a:endParaRPr lang="fr-FR"/>
          </a:p>
        </p:txBody>
      </p:sp>
      <p:sp>
        <p:nvSpPr>
          <p:cNvPr id="5" name="Espace réservé du pied de page 4">
            <a:extLst>
              <a:ext uri="{FF2B5EF4-FFF2-40B4-BE49-F238E27FC236}">
                <a16:creationId xmlns:a16="http://schemas.microsoft.com/office/drawing/2014/main" id="{CBE831FF-5420-69F2-6FB0-134355535F7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49FDEE-9B04-5BFB-6B80-B3D9366BC584}"/>
              </a:ext>
            </a:extLst>
          </p:cNvPr>
          <p:cNvSpPr>
            <a:spLocks noGrp="1"/>
          </p:cNvSpPr>
          <p:nvPr>
            <p:ph type="sldNum" sz="quarter" idx="12"/>
          </p:nvPr>
        </p:nvSpPr>
        <p:spPr/>
        <p:txBody>
          <a:bodyPr/>
          <a:lstStyle/>
          <a:p>
            <a:fld id="{CC4328B9-72C1-974E-8C18-97A6708BDD70}" type="slidenum">
              <a:rPr lang="fr-FR" smtClean="0"/>
              <a:t>‹N°›</a:t>
            </a:fld>
            <a:endParaRPr lang="fr-FR"/>
          </a:p>
        </p:txBody>
      </p:sp>
    </p:spTree>
    <p:extLst>
      <p:ext uri="{BB962C8B-B14F-4D97-AF65-F5344CB8AC3E}">
        <p14:creationId xmlns:p14="http://schemas.microsoft.com/office/powerpoint/2010/main" val="3826510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9626D6-B558-A60C-EFDD-6CC3FF6579C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AAF88A3-BE60-01E3-7FEB-ECAD5910FCF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385F0C0-02B5-1B2E-AEB6-40926C709AD3}"/>
              </a:ext>
            </a:extLst>
          </p:cNvPr>
          <p:cNvSpPr>
            <a:spLocks noGrp="1"/>
          </p:cNvSpPr>
          <p:nvPr>
            <p:ph type="dt" sz="half" idx="10"/>
          </p:nvPr>
        </p:nvSpPr>
        <p:spPr/>
        <p:txBody>
          <a:bodyPr/>
          <a:lstStyle/>
          <a:p>
            <a:fld id="{186795E1-0982-D249-87D3-D8B096CB896C}" type="datetimeFigureOut">
              <a:rPr lang="fr-FR" smtClean="0"/>
              <a:t>12/12/2024</a:t>
            </a:fld>
            <a:endParaRPr lang="fr-FR"/>
          </a:p>
        </p:txBody>
      </p:sp>
      <p:sp>
        <p:nvSpPr>
          <p:cNvPr id="5" name="Espace réservé du pied de page 4">
            <a:extLst>
              <a:ext uri="{FF2B5EF4-FFF2-40B4-BE49-F238E27FC236}">
                <a16:creationId xmlns:a16="http://schemas.microsoft.com/office/drawing/2014/main" id="{A2775656-A52C-AB19-3AA6-DD7E229BD37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B93A10B-B9D8-8877-A834-8D5195CC073D}"/>
              </a:ext>
            </a:extLst>
          </p:cNvPr>
          <p:cNvSpPr>
            <a:spLocks noGrp="1"/>
          </p:cNvSpPr>
          <p:nvPr>
            <p:ph type="sldNum" sz="quarter" idx="12"/>
          </p:nvPr>
        </p:nvSpPr>
        <p:spPr/>
        <p:txBody>
          <a:bodyPr/>
          <a:lstStyle/>
          <a:p>
            <a:fld id="{CC4328B9-72C1-974E-8C18-97A6708BDD70}" type="slidenum">
              <a:rPr lang="fr-FR" smtClean="0"/>
              <a:t>‹N°›</a:t>
            </a:fld>
            <a:endParaRPr lang="fr-FR"/>
          </a:p>
        </p:txBody>
      </p:sp>
    </p:spTree>
    <p:extLst>
      <p:ext uri="{BB962C8B-B14F-4D97-AF65-F5344CB8AC3E}">
        <p14:creationId xmlns:p14="http://schemas.microsoft.com/office/powerpoint/2010/main" val="1005859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EA0834-2B1A-FE8F-139E-A5629590806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0EB5A49-6694-4DA7-7CF7-52FBA8823F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589A9F9-E4C9-F1AB-8E7E-D1E454705FD4}"/>
              </a:ext>
            </a:extLst>
          </p:cNvPr>
          <p:cNvSpPr>
            <a:spLocks noGrp="1"/>
          </p:cNvSpPr>
          <p:nvPr>
            <p:ph type="dt" sz="half" idx="10"/>
          </p:nvPr>
        </p:nvSpPr>
        <p:spPr/>
        <p:txBody>
          <a:bodyPr/>
          <a:lstStyle/>
          <a:p>
            <a:fld id="{186795E1-0982-D249-87D3-D8B096CB896C}" type="datetimeFigureOut">
              <a:rPr lang="fr-FR" smtClean="0"/>
              <a:t>12/12/2024</a:t>
            </a:fld>
            <a:endParaRPr lang="fr-FR"/>
          </a:p>
        </p:txBody>
      </p:sp>
      <p:sp>
        <p:nvSpPr>
          <p:cNvPr id="5" name="Espace réservé du pied de page 4">
            <a:extLst>
              <a:ext uri="{FF2B5EF4-FFF2-40B4-BE49-F238E27FC236}">
                <a16:creationId xmlns:a16="http://schemas.microsoft.com/office/drawing/2014/main" id="{555DCB2A-3B6D-8315-49FD-A783F299A67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B81CFE-0835-B569-49A6-F475C3CD4178}"/>
              </a:ext>
            </a:extLst>
          </p:cNvPr>
          <p:cNvSpPr>
            <a:spLocks noGrp="1"/>
          </p:cNvSpPr>
          <p:nvPr>
            <p:ph type="sldNum" sz="quarter" idx="12"/>
          </p:nvPr>
        </p:nvSpPr>
        <p:spPr/>
        <p:txBody>
          <a:bodyPr/>
          <a:lstStyle/>
          <a:p>
            <a:fld id="{CC4328B9-72C1-974E-8C18-97A6708BDD70}" type="slidenum">
              <a:rPr lang="fr-FR" smtClean="0"/>
              <a:t>‹N°›</a:t>
            </a:fld>
            <a:endParaRPr lang="fr-FR"/>
          </a:p>
        </p:txBody>
      </p:sp>
    </p:spTree>
    <p:extLst>
      <p:ext uri="{BB962C8B-B14F-4D97-AF65-F5344CB8AC3E}">
        <p14:creationId xmlns:p14="http://schemas.microsoft.com/office/powerpoint/2010/main" val="3488066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17576F-6220-A865-C499-1D634918D79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FDFC86A-1DAD-3C0F-78E3-4A7EAFBDC6E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2D4D1FD-1F67-D1FF-18C0-65535835315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034ABCC-558A-6EC7-5141-22502175603F}"/>
              </a:ext>
            </a:extLst>
          </p:cNvPr>
          <p:cNvSpPr>
            <a:spLocks noGrp="1"/>
          </p:cNvSpPr>
          <p:nvPr>
            <p:ph type="dt" sz="half" idx="10"/>
          </p:nvPr>
        </p:nvSpPr>
        <p:spPr/>
        <p:txBody>
          <a:bodyPr/>
          <a:lstStyle/>
          <a:p>
            <a:fld id="{186795E1-0982-D249-87D3-D8B096CB896C}" type="datetimeFigureOut">
              <a:rPr lang="fr-FR" smtClean="0"/>
              <a:t>12/12/2024</a:t>
            </a:fld>
            <a:endParaRPr lang="fr-FR"/>
          </a:p>
        </p:txBody>
      </p:sp>
      <p:sp>
        <p:nvSpPr>
          <p:cNvPr id="6" name="Espace réservé du pied de page 5">
            <a:extLst>
              <a:ext uri="{FF2B5EF4-FFF2-40B4-BE49-F238E27FC236}">
                <a16:creationId xmlns:a16="http://schemas.microsoft.com/office/drawing/2014/main" id="{5166BAAE-E613-AC51-3F10-9F3737382E7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EF0A485-C66D-BF40-4DCF-7CFEACE4E423}"/>
              </a:ext>
            </a:extLst>
          </p:cNvPr>
          <p:cNvSpPr>
            <a:spLocks noGrp="1"/>
          </p:cNvSpPr>
          <p:nvPr>
            <p:ph type="sldNum" sz="quarter" idx="12"/>
          </p:nvPr>
        </p:nvSpPr>
        <p:spPr/>
        <p:txBody>
          <a:bodyPr/>
          <a:lstStyle/>
          <a:p>
            <a:fld id="{CC4328B9-72C1-974E-8C18-97A6708BDD70}" type="slidenum">
              <a:rPr lang="fr-FR" smtClean="0"/>
              <a:t>‹N°›</a:t>
            </a:fld>
            <a:endParaRPr lang="fr-FR"/>
          </a:p>
        </p:txBody>
      </p:sp>
    </p:spTree>
    <p:extLst>
      <p:ext uri="{BB962C8B-B14F-4D97-AF65-F5344CB8AC3E}">
        <p14:creationId xmlns:p14="http://schemas.microsoft.com/office/powerpoint/2010/main" val="1568042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CC6535-CD51-3FE1-839D-D952B2DAF4E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8FE9BDE-E78A-352A-F01D-F75BCF6E9C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7A106B0-6E4D-6E86-2612-97D4C295535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6E471FF-EA05-32B1-CD2E-7843B110A3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145BA35-A3FA-94C5-1775-794141342C3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31BB8C8-D7B0-F98C-D6F5-9EA895C31E2F}"/>
              </a:ext>
            </a:extLst>
          </p:cNvPr>
          <p:cNvSpPr>
            <a:spLocks noGrp="1"/>
          </p:cNvSpPr>
          <p:nvPr>
            <p:ph type="dt" sz="half" idx="10"/>
          </p:nvPr>
        </p:nvSpPr>
        <p:spPr/>
        <p:txBody>
          <a:bodyPr/>
          <a:lstStyle/>
          <a:p>
            <a:fld id="{186795E1-0982-D249-87D3-D8B096CB896C}" type="datetimeFigureOut">
              <a:rPr lang="fr-FR" smtClean="0"/>
              <a:t>12/12/2024</a:t>
            </a:fld>
            <a:endParaRPr lang="fr-FR"/>
          </a:p>
        </p:txBody>
      </p:sp>
      <p:sp>
        <p:nvSpPr>
          <p:cNvPr id="8" name="Espace réservé du pied de page 7">
            <a:extLst>
              <a:ext uri="{FF2B5EF4-FFF2-40B4-BE49-F238E27FC236}">
                <a16:creationId xmlns:a16="http://schemas.microsoft.com/office/drawing/2014/main" id="{23EA6AC8-4F13-56D4-D973-205BA6B5230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90353A0-26C2-162B-2906-E4A817A7B617}"/>
              </a:ext>
            </a:extLst>
          </p:cNvPr>
          <p:cNvSpPr>
            <a:spLocks noGrp="1"/>
          </p:cNvSpPr>
          <p:nvPr>
            <p:ph type="sldNum" sz="quarter" idx="12"/>
          </p:nvPr>
        </p:nvSpPr>
        <p:spPr/>
        <p:txBody>
          <a:bodyPr/>
          <a:lstStyle/>
          <a:p>
            <a:fld id="{CC4328B9-72C1-974E-8C18-97A6708BDD70}" type="slidenum">
              <a:rPr lang="fr-FR" smtClean="0"/>
              <a:t>‹N°›</a:t>
            </a:fld>
            <a:endParaRPr lang="fr-FR"/>
          </a:p>
        </p:txBody>
      </p:sp>
    </p:spTree>
    <p:extLst>
      <p:ext uri="{BB962C8B-B14F-4D97-AF65-F5344CB8AC3E}">
        <p14:creationId xmlns:p14="http://schemas.microsoft.com/office/powerpoint/2010/main" val="3413402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8C8B8-57DE-B181-C934-09D0F3E3905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5D9FB50-894E-FF4D-B116-31D2335987D5}"/>
              </a:ext>
            </a:extLst>
          </p:cNvPr>
          <p:cNvSpPr>
            <a:spLocks noGrp="1"/>
          </p:cNvSpPr>
          <p:nvPr>
            <p:ph type="dt" sz="half" idx="10"/>
          </p:nvPr>
        </p:nvSpPr>
        <p:spPr/>
        <p:txBody>
          <a:bodyPr/>
          <a:lstStyle/>
          <a:p>
            <a:fld id="{186795E1-0982-D249-87D3-D8B096CB896C}" type="datetimeFigureOut">
              <a:rPr lang="fr-FR" smtClean="0"/>
              <a:t>12/12/2024</a:t>
            </a:fld>
            <a:endParaRPr lang="fr-FR"/>
          </a:p>
        </p:txBody>
      </p:sp>
      <p:sp>
        <p:nvSpPr>
          <p:cNvPr id="4" name="Espace réservé du pied de page 3">
            <a:extLst>
              <a:ext uri="{FF2B5EF4-FFF2-40B4-BE49-F238E27FC236}">
                <a16:creationId xmlns:a16="http://schemas.microsoft.com/office/drawing/2014/main" id="{23616D8A-B3E5-F6DC-CCC1-B4119DAB5FD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7FE1580-5675-67CE-7F47-30D60CC5335A}"/>
              </a:ext>
            </a:extLst>
          </p:cNvPr>
          <p:cNvSpPr>
            <a:spLocks noGrp="1"/>
          </p:cNvSpPr>
          <p:nvPr>
            <p:ph type="sldNum" sz="quarter" idx="12"/>
          </p:nvPr>
        </p:nvSpPr>
        <p:spPr/>
        <p:txBody>
          <a:bodyPr/>
          <a:lstStyle/>
          <a:p>
            <a:fld id="{CC4328B9-72C1-974E-8C18-97A6708BDD70}" type="slidenum">
              <a:rPr lang="fr-FR" smtClean="0"/>
              <a:t>‹N°›</a:t>
            </a:fld>
            <a:endParaRPr lang="fr-FR"/>
          </a:p>
        </p:txBody>
      </p:sp>
    </p:spTree>
    <p:extLst>
      <p:ext uri="{BB962C8B-B14F-4D97-AF65-F5344CB8AC3E}">
        <p14:creationId xmlns:p14="http://schemas.microsoft.com/office/powerpoint/2010/main" val="154228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873B0BD-0225-749B-6E8D-453AE38544E6}"/>
              </a:ext>
            </a:extLst>
          </p:cNvPr>
          <p:cNvSpPr>
            <a:spLocks noGrp="1"/>
          </p:cNvSpPr>
          <p:nvPr>
            <p:ph type="dt" sz="half" idx="10"/>
          </p:nvPr>
        </p:nvSpPr>
        <p:spPr/>
        <p:txBody>
          <a:bodyPr/>
          <a:lstStyle/>
          <a:p>
            <a:fld id="{186795E1-0982-D249-87D3-D8B096CB896C}" type="datetimeFigureOut">
              <a:rPr lang="fr-FR" smtClean="0"/>
              <a:t>12/12/2024</a:t>
            </a:fld>
            <a:endParaRPr lang="fr-FR"/>
          </a:p>
        </p:txBody>
      </p:sp>
      <p:sp>
        <p:nvSpPr>
          <p:cNvPr id="3" name="Espace réservé du pied de page 2">
            <a:extLst>
              <a:ext uri="{FF2B5EF4-FFF2-40B4-BE49-F238E27FC236}">
                <a16:creationId xmlns:a16="http://schemas.microsoft.com/office/drawing/2014/main" id="{358861E0-0F4D-5779-B341-0DA8C117700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9764D80-C7C9-D2BE-3E2D-34FCE21F6B67}"/>
              </a:ext>
            </a:extLst>
          </p:cNvPr>
          <p:cNvSpPr>
            <a:spLocks noGrp="1"/>
          </p:cNvSpPr>
          <p:nvPr>
            <p:ph type="sldNum" sz="quarter" idx="12"/>
          </p:nvPr>
        </p:nvSpPr>
        <p:spPr/>
        <p:txBody>
          <a:bodyPr/>
          <a:lstStyle/>
          <a:p>
            <a:fld id="{CC4328B9-72C1-974E-8C18-97A6708BDD70}" type="slidenum">
              <a:rPr lang="fr-FR" smtClean="0"/>
              <a:t>‹N°›</a:t>
            </a:fld>
            <a:endParaRPr lang="fr-FR"/>
          </a:p>
        </p:txBody>
      </p:sp>
    </p:spTree>
    <p:extLst>
      <p:ext uri="{BB962C8B-B14F-4D97-AF65-F5344CB8AC3E}">
        <p14:creationId xmlns:p14="http://schemas.microsoft.com/office/powerpoint/2010/main" val="2895712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395337-D19C-A1EB-B67E-D517D8039F8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537E47B-873A-8010-7DFE-FCDBD41DA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0262D31-FD46-9AA0-8B2E-F293DED862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4DF53EE-EB52-DEF6-CC80-654A8C7283EF}"/>
              </a:ext>
            </a:extLst>
          </p:cNvPr>
          <p:cNvSpPr>
            <a:spLocks noGrp="1"/>
          </p:cNvSpPr>
          <p:nvPr>
            <p:ph type="dt" sz="half" idx="10"/>
          </p:nvPr>
        </p:nvSpPr>
        <p:spPr/>
        <p:txBody>
          <a:bodyPr/>
          <a:lstStyle/>
          <a:p>
            <a:fld id="{186795E1-0982-D249-87D3-D8B096CB896C}" type="datetimeFigureOut">
              <a:rPr lang="fr-FR" smtClean="0"/>
              <a:t>12/12/2024</a:t>
            </a:fld>
            <a:endParaRPr lang="fr-FR"/>
          </a:p>
        </p:txBody>
      </p:sp>
      <p:sp>
        <p:nvSpPr>
          <p:cNvPr id="6" name="Espace réservé du pied de page 5">
            <a:extLst>
              <a:ext uri="{FF2B5EF4-FFF2-40B4-BE49-F238E27FC236}">
                <a16:creationId xmlns:a16="http://schemas.microsoft.com/office/drawing/2014/main" id="{8F508F05-35FD-F9A1-1D98-0B028499BFB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88CADB1-7601-9584-6226-2BF7053AB6AB}"/>
              </a:ext>
            </a:extLst>
          </p:cNvPr>
          <p:cNvSpPr>
            <a:spLocks noGrp="1"/>
          </p:cNvSpPr>
          <p:nvPr>
            <p:ph type="sldNum" sz="quarter" idx="12"/>
          </p:nvPr>
        </p:nvSpPr>
        <p:spPr/>
        <p:txBody>
          <a:bodyPr/>
          <a:lstStyle/>
          <a:p>
            <a:fld id="{CC4328B9-72C1-974E-8C18-97A6708BDD70}" type="slidenum">
              <a:rPr lang="fr-FR" smtClean="0"/>
              <a:t>‹N°›</a:t>
            </a:fld>
            <a:endParaRPr lang="fr-FR"/>
          </a:p>
        </p:txBody>
      </p:sp>
    </p:spTree>
    <p:extLst>
      <p:ext uri="{BB962C8B-B14F-4D97-AF65-F5344CB8AC3E}">
        <p14:creationId xmlns:p14="http://schemas.microsoft.com/office/powerpoint/2010/main" val="219516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186795E1-0982-D249-87D3-D8B096CB896C}" type="datetimeFigureOut">
              <a:rPr lang="fr-FR" smtClean="0"/>
              <a:t>12/12/2024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4328B9-72C1-974E-8C18-97A6708BDD70}" type="slidenum">
              <a:rPr lang="fr-FR" smtClean="0"/>
              <a:t>‹N°›</a:t>
            </a:fld>
            <a:endParaRPr lang="fr-F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111900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E32268-06F0-C782-919B-6130CAA2B19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9C34F14-F0A3-D2B0-2B7F-FC60A3BF7F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9EFDF8A-16AB-BF34-EFD0-E82DCF06B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8B975D1-D687-4E89-E5FF-2BC8DC20D7F8}"/>
              </a:ext>
            </a:extLst>
          </p:cNvPr>
          <p:cNvSpPr>
            <a:spLocks noGrp="1"/>
          </p:cNvSpPr>
          <p:nvPr>
            <p:ph type="dt" sz="half" idx="10"/>
          </p:nvPr>
        </p:nvSpPr>
        <p:spPr/>
        <p:txBody>
          <a:bodyPr/>
          <a:lstStyle/>
          <a:p>
            <a:fld id="{186795E1-0982-D249-87D3-D8B096CB896C}" type="datetimeFigureOut">
              <a:rPr lang="fr-FR" smtClean="0"/>
              <a:t>12/12/2024</a:t>
            </a:fld>
            <a:endParaRPr lang="fr-FR"/>
          </a:p>
        </p:txBody>
      </p:sp>
      <p:sp>
        <p:nvSpPr>
          <p:cNvPr id="6" name="Espace réservé du pied de page 5">
            <a:extLst>
              <a:ext uri="{FF2B5EF4-FFF2-40B4-BE49-F238E27FC236}">
                <a16:creationId xmlns:a16="http://schemas.microsoft.com/office/drawing/2014/main" id="{B31BF7C3-E06E-5691-FBFC-1B8811C5FC3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56B074E-3B2E-2BD4-7543-3C05659AC926}"/>
              </a:ext>
            </a:extLst>
          </p:cNvPr>
          <p:cNvSpPr>
            <a:spLocks noGrp="1"/>
          </p:cNvSpPr>
          <p:nvPr>
            <p:ph type="sldNum" sz="quarter" idx="12"/>
          </p:nvPr>
        </p:nvSpPr>
        <p:spPr/>
        <p:txBody>
          <a:bodyPr/>
          <a:lstStyle/>
          <a:p>
            <a:fld id="{CC4328B9-72C1-974E-8C18-97A6708BDD70}" type="slidenum">
              <a:rPr lang="fr-FR" smtClean="0"/>
              <a:t>‹N°›</a:t>
            </a:fld>
            <a:endParaRPr lang="fr-FR"/>
          </a:p>
        </p:txBody>
      </p:sp>
    </p:spTree>
    <p:extLst>
      <p:ext uri="{BB962C8B-B14F-4D97-AF65-F5344CB8AC3E}">
        <p14:creationId xmlns:p14="http://schemas.microsoft.com/office/powerpoint/2010/main" val="2345020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7BCBDA-26F8-A491-A47C-BBFAF1FBBB6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8443654-FF38-2759-2624-86589878CD8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0CBFB8B-5CD2-B965-8536-4968C2B6FA95}"/>
              </a:ext>
            </a:extLst>
          </p:cNvPr>
          <p:cNvSpPr>
            <a:spLocks noGrp="1"/>
          </p:cNvSpPr>
          <p:nvPr>
            <p:ph type="dt" sz="half" idx="10"/>
          </p:nvPr>
        </p:nvSpPr>
        <p:spPr/>
        <p:txBody>
          <a:bodyPr/>
          <a:lstStyle/>
          <a:p>
            <a:fld id="{186795E1-0982-D249-87D3-D8B096CB896C}" type="datetimeFigureOut">
              <a:rPr lang="fr-FR" smtClean="0"/>
              <a:t>12/12/2024</a:t>
            </a:fld>
            <a:endParaRPr lang="fr-FR"/>
          </a:p>
        </p:txBody>
      </p:sp>
      <p:sp>
        <p:nvSpPr>
          <p:cNvPr id="5" name="Espace réservé du pied de page 4">
            <a:extLst>
              <a:ext uri="{FF2B5EF4-FFF2-40B4-BE49-F238E27FC236}">
                <a16:creationId xmlns:a16="http://schemas.microsoft.com/office/drawing/2014/main" id="{318A24A9-CC08-CE5A-E4F3-8AF8AB790EC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E7265F-FAB9-22BB-D18F-5058E9C778E7}"/>
              </a:ext>
            </a:extLst>
          </p:cNvPr>
          <p:cNvSpPr>
            <a:spLocks noGrp="1"/>
          </p:cNvSpPr>
          <p:nvPr>
            <p:ph type="sldNum" sz="quarter" idx="12"/>
          </p:nvPr>
        </p:nvSpPr>
        <p:spPr/>
        <p:txBody>
          <a:bodyPr/>
          <a:lstStyle/>
          <a:p>
            <a:fld id="{CC4328B9-72C1-974E-8C18-97A6708BDD70}" type="slidenum">
              <a:rPr lang="fr-FR" smtClean="0"/>
              <a:t>‹N°›</a:t>
            </a:fld>
            <a:endParaRPr lang="fr-FR"/>
          </a:p>
        </p:txBody>
      </p:sp>
    </p:spTree>
    <p:extLst>
      <p:ext uri="{BB962C8B-B14F-4D97-AF65-F5344CB8AC3E}">
        <p14:creationId xmlns:p14="http://schemas.microsoft.com/office/powerpoint/2010/main" val="3447770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8FE04BC-0A00-9B63-51B8-16B7B08265F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7E7B039-6042-F4E8-F0EF-E70F0055F3F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374833-FAD8-F65F-84DD-6AA39AF7FB9B}"/>
              </a:ext>
            </a:extLst>
          </p:cNvPr>
          <p:cNvSpPr>
            <a:spLocks noGrp="1"/>
          </p:cNvSpPr>
          <p:nvPr>
            <p:ph type="dt" sz="half" idx="10"/>
          </p:nvPr>
        </p:nvSpPr>
        <p:spPr/>
        <p:txBody>
          <a:bodyPr/>
          <a:lstStyle/>
          <a:p>
            <a:fld id="{186795E1-0982-D249-87D3-D8B096CB896C}" type="datetimeFigureOut">
              <a:rPr lang="fr-FR" smtClean="0"/>
              <a:t>12/12/2024</a:t>
            </a:fld>
            <a:endParaRPr lang="fr-FR"/>
          </a:p>
        </p:txBody>
      </p:sp>
      <p:sp>
        <p:nvSpPr>
          <p:cNvPr id="5" name="Espace réservé du pied de page 4">
            <a:extLst>
              <a:ext uri="{FF2B5EF4-FFF2-40B4-BE49-F238E27FC236}">
                <a16:creationId xmlns:a16="http://schemas.microsoft.com/office/drawing/2014/main" id="{D1EA7D17-E411-C087-7F38-21964B27AA5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5E68AA-CC55-C27F-8A24-635CEF7D09CE}"/>
              </a:ext>
            </a:extLst>
          </p:cNvPr>
          <p:cNvSpPr>
            <a:spLocks noGrp="1"/>
          </p:cNvSpPr>
          <p:nvPr>
            <p:ph type="sldNum" sz="quarter" idx="12"/>
          </p:nvPr>
        </p:nvSpPr>
        <p:spPr/>
        <p:txBody>
          <a:bodyPr/>
          <a:lstStyle/>
          <a:p>
            <a:fld id="{CC4328B9-72C1-974E-8C18-97A6708BDD70}" type="slidenum">
              <a:rPr lang="fr-FR" smtClean="0"/>
              <a:t>‹N°›</a:t>
            </a:fld>
            <a:endParaRPr lang="fr-FR"/>
          </a:p>
        </p:txBody>
      </p:sp>
    </p:spTree>
    <p:extLst>
      <p:ext uri="{BB962C8B-B14F-4D97-AF65-F5344CB8AC3E}">
        <p14:creationId xmlns:p14="http://schemas.microsoft.com/office/powerpoint/2010/main" val="1033311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fr-FR"/>
              <a:t>Modifiez le style du titre</a:t>
            </a:r>
            <a:endParaRPr lang="en-US"/>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86795E1-0982-D249-87D3-D8B096CB896C}" type="datetimeFigureOut">
              <a:rPr lang="fr-FR" smtClean="0"/>
              <a:t>12/12/2024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C4328B9-72C1-974E-8C18-97A6708BDD70}" type="slidenum">
              <a:rPr lang="fr-FR" smtClean="0"/>
              <a:t>‹N°›</a:t>
            </a:fld>
            <a:endParaRPr lang="fr-FR"/>
          </a:p>
        </p:txBody>
      </p:sp>
    </p:spTree>
    <p:extLst>
      <p:ext uri="{BB962C8B-B14F-4D97-AF65-F5344CB8AC3E}">
        <p14:creationId xmlns:p14="http://schemas.microsoft.com/office/powerpoint/2010/main" val="57984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fr-FR"/>
              <a:t>Modifiez le style du titre</a:t>
            </a:r>
            <a:endParaRPr lang="en-US"/>
          </a:p>
        </p:txBody>
      </p:sp>
      <p:sp>
        <p:nvSpPr>
          <p:cNvPr id="3" name="Content Placeholder 2"/>
          <p:cNvSpPr>
            <a:spLocks noGrp="1"/>
          </p:cNvSpPr>
          <p:nvPr>
            <p:ph sz="half" idx="1"/>
          </p:nvPr>
        </p:nvSpPr>
        <p:spPr>
          <a:xfrm>
            <a:off x="2605374" y="2052116"/>
            <a:ext cx="3891960" cy="399782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666636" y="2052114"/>
            <a:ext cx="3894222" cy="399782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186795E1-0982-D249-87D3-D8B096CB896C}" type="datetimeFigureOut">
              <a:rPr lang="fr-FR" smtClean="0"/>
              <a:t>12/12/2024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C4328B9-72C1-974E-8C18-97A6708BDD70}" type="slidenum">
              <a:rPr lang="fr-FR" smtClean="0"/>
              <a:t>‹N°›</a:t>
            </a:fld>
            <a:endParaRPr lang="fr-F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179230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fr-FR"/>
              <a:t>Modifiez le style du titre</a:t>
            </a:r>
            <a:endParaRPr lang="en-US"/>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609285" y="2851331"/>
            <a:ext cx="3893623" cy="307143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666635" y="2851331"/>
            <a:ext cx="3899798" cy="307143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186795E1-0982-D249-87D3-D8B096CB896C}" type="datetimeFigureOut">
              <a:rPr lang="fr-FR" smtClean="0"/>
              <a:t>12/12/2024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C4328B9-72C1-974E-8C18-97A6708BDD70}" type="slidenum">
              <a:rPr lang="fr-FR" smtClean="0"/>
              <a:t>‹N°›</a:t>
            </a:fld>
            <a:endParaRPr lang="fr-FR"/>
          </a:p>
        </p:txBody>
      </p:sp>
    </p:spTree>
    <p:extLst>
      <p:ext uri="{BB962C8B-B14F-4D97-AF65-F5344CB8AC3E}">
        <p14:creationId xmlns:p14="http://schemas.microsoft.com/office/powerpoint/2010/main" val="233807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186795E1-0982-D249-87D3-D8B096CB896C}" type="datetimeFigureOut">
              <a:rPr lang="fr-FR" smtClean="0"/>
              <a:t>12/12/2024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C4328B9-72C1-974E-8C18-97A6708BDD70}" type="slidenum">
              <a:rPr lang="fr-FR" smtClean="0"/>
              <a:t>‹N°›</a:t>
            </a:fld>
            <a:endParaRPr lang="fr-F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79091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86795E1-0982-D249-87D3-D8B096CB896C}" type="datetimeFigureOut">
              <a:rPr lang="fr-FR" smtClean="0"/>
              <a:t>12/12/2024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C4328B9-72C1-974E-8C18-97A6708BDD70}" type="slidenum">
              <a:rPr lang="fr-FR" smtClean="0"/>
              <a:t>‹N°›</a:t>
            </a:fld>
            <a:endParaRPr lang="fr-FR"/>
          </a:p>
        </p:txBody>
      </p:sp>
    </p:spTree>
    <p:extLst>
      <p:ext uri="{BB962C8B-B14F-4D97-AF65-F5344CB8AC3E}">
        <p14:creationId xmlns:p14="http://schemas.microsoft.com/office/powerpoint/2010/main" val="408336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fr-FR"/>
              <a:t>Modifiez le style du titre</a:t>
            </a:r>
            <a:endParaRPr lang="en-US"/>
          </a:p>
        </p:txBody>
      </p:sp>
      <p:sp>
        <p:nvSpPr>
          <p:cNvPr id="3" name="Content Placeholder 2"/>
          <p:cNvSpPr>
            <a:spLocks noGrp="1"/>
          </p:cNvSpPr>
          <p:nvPr>
            <p:ph idx="1"/>
          </p:nvPr>
        </p:nvSpPr>
        <p:spPr>
          <a:xfrm>
            <a:off x="5120154" y="805818"/>
            <a:ext cx="5446278" cy="52441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86795E1-0982-D249-87D3-D8B096CB896C}" type="datetimeFigureOut">
              <a:rPr lang="fr-FR" smtClean="0"/>
              <a:t>12/12/2024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C4328B9-72C1-974E-8C18-97A6708BDD70}" type="slidenum">
              <a:rPr lang="fr-FR" smtClean="0"/>
              <a:t>‹N°›</a:t>
            </a:fld>
            <a:endParaRPr lang="fr-FR"/>
          </a:p>
        </p:txBody>
      </p:sp>
    </p:spTree>
    <p:extLst>
      <p:ext uri="{BB962C8B-B14F-4D97-AF65-F5344CB8AC3E}">
        <p14:creationId xmlns:p14="http://schemas.microsoft.com/office/powerpoint/2010/main" val="3234525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fr-FR"/>
              <a:t>Modifiez le style du titre</a:t>
            </a:r>
            <a:endParaRPr lang="en-US"/>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86795E1-0982-D249-87D3-D8B096CB896C}" type="datetimeFigureOut">
              <a:rPr lang="fr-FR" smtClean="0"/>
              <a:t>12/12/2024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C4328B9-72C1-974E-8C18-97A6708BDD70}" type="slidenum">
              <a:rPr lang="fr-FR" smtClean="0"/>
              <a:t>‹N°›</a:t>
            </a:fld>
            <a:endParaRPr lang="fr-FR"/>
          </a:p>
        </p:txBody>
      </p:sp>
    </p:spTree>
    <p:extLst>
      <p:ext uri="{BB962C8B-B14F-4D97-AF65-F5344CB8AC3E}">
        <p14:creationId xmlns:p14="http://schemas.microsoft.com/office/powerpoint/2010/main" val="189635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fr-FR"/>
              <a:t>Modifiez le style du titre</a:t>
            </a:r>
            <a:endParaRPr lang="en-US"/>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186795E1-0982-D249-87D3-D8B096CB896C}" type="datetimeFigureOut">
              <a:rPr lang="fr-FR" smtClean="0"/>
              <a:t>12/12/2024</a:t>
            </a:fld>
            <a:endParaRPr lang="fr-F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CC4328B9-72C1-974E-8C18-97A6708BDD70}" type="slidenum">
              <a:rPr lang="fr-FR" smtClean="0"/>
              <a:t>‹N°›</a:t>
            </a:fld>
            <a:endParaRPr lang="fr-F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2762767"/>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E9CDE87-5BF1-D639-A013-2821DA532B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D6B90E7-9FB2-D1B2-C175-AF91B7CC57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EC2A85-1671-97DC-CDD0-5DDD6CE39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6795E1-0982-D249-87D3-D8B096CB896C}" type="datetimeFigureOut">
              <a:rPr lang="fr-FR" smtClean="0"/>
              <a:t>12/12/2024</a:t>
            </a:fld>
            <a:endParaRPr lang="fr-FR"/>
          </a:p>
        </p:txBody>
      </p:sp>
      <p:sp>
        <p:nvSpPr>
          <p:cNvPr id="5" name="Espace réservé du pied de page 4">
            <a:extLst>
              <a:ext uri="{FF2B5EF4-FFF2-40B4-BE49-F238E27FC236}">
                <a16:creationId xmlns:a16="http://schemas.microsoft.com/office/drawing/2014/main" id="{67B448F9-24EF-4743-5653-0ADCF0C83D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4585DC1-6BAA-8D41-F798-3705780F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4328B9-72C1-974E-8C18-97A6708BDD70}" type="slidenum">
              <a:rPr lang="fr-FR" smtClean="0"/>
              <a:t>‹N°›</a:t>
            </a:fld>
            <a:endParaRPr lang="fr-FR"/>
          </a:p>
        </p:txBody>
      </p:sp>
    </p:spTree>
    <p:extLst>
      <p:ext uri="{BB962C8B-B14F-4D97-AF65-F5344CB8AC3E}">
        <p14:creationId xmlns:p14="http://schemas.microsoft.com/office/powerpoint/2010/main" val="1435945096"/>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hyperlink" Target="https://youtu.be/ZV8HUzSiUUs" TargetMode="External"/><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hyperlink" Target="https://youtu.be/lnZz6Y6SfKA?si=m40Raruq5qiVCh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0E8FB9-960D-C5D0-3DAE-10E1A5C70B78}"/>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6BDE924A-7AFF-0288-49CA-014EDD87A82E}"/>
              </a:ext>
            </a:extLst>
          </p:cNvPr>
          <p:cNvSpPr>
            <a:spLocks noGrp="1"/>
          </p:cNvSpPr>
          <p:nvPr>
            <p:ph type="subTitle" idx="1"/>
          </p:nvPr>
        </p:nvSpPr>
        <p:spPr/>
        <p:txBody>
          <a:bodyPr/>
          <a:lstStyle/>
          <a:p>
            <a:endParaRPr lang="fr-FR"/>
          </a:p>
        </p:txBody>
      </p:sp>
      <p:pic>
        <p:nvPicPr>
          <p:cNvPr id="6" name="Picture 2" descr="Koala (Phascolarctos cinereus) - Monde Animal">
            <a:extLst>
              <a:ext uri="{FF2B5EF4-FFF2-40B4-BE49-F238E27FC236}">
                <a16:creationId xmlns:a16="http://schemas.microsoft.com/office/drawing/2014/main" id="{3886AA01-7D98-2913-2C8D-A733FB5DC052}"/>
              </a:ext>
            </a:extLst>
          </p:cNvPr>
          <p:cNvPicPr>
            <a:picLocks noChangeAspect="1"/>
          </p:cNvPicPr>
          <p:nvPr/>
        </p:nvPicPr>
        <p:blipFill>
          <a:blip r:embed="rId2"/>
          <a:srcRect l="13639" t="6155" b="7482"/>
          <a:stretch>
            <a:fillRect/>
          </a:stretch>
        </p:blipFill>
        <p:spPr>
          <a:xfrm>
            <a:off x="-555086" y="0"/>
            <a:ext cx="12746781" cy="7170233"/>
          </a:xfrm>
          <a:prstGeom prst="rect">
            <a:avLst/>
          </a:prstGeom>
          <a:noFill/>
          <a:ln cap="rnd">
            <a:noFill/>
          </a:ln>
        </p:spPr>
      </p:pic>
      <p:sp>
        <p:nvSpPr>
          <p:cNvPr id="7" name="Rectangle 6">
            <a:extLst>
              <a:ext uri="{FF2B5EF4-FFF2-40B4-BE49-F238E27FC236}">
                <a16:creationId xmlns:a16="http://schemas.microsoft.com/office/drawing/2014/main" id="{0EE8225F-98E5-D505-8AEB-D649F58FFEA0}"/>
              </a:ext>
            </a:extLst>
          </p:cNvPr>
          <p:cNvSpPr/>
          <p:nvPr/>
        </p:nvSpPr>
        <p:spPr>
          <a:xfrm>
            <a:off x="7329055" y="0"/>
            <a:ext cx="4862640" cy="7170233"/>
          </a:xfrm>
          <a:prstGeom prst="rect">
            <a:avLst/>
          </a:prstGeom>
          <a:solidFill>
            <a:srgbClr val="628C40">
              <a:alpha val="7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6000"/>
              <a:t>LE KOALA </a:t>
            </a:r>
          </a:p>
        </p:txBody>
      </p:sp>
      <p:sp>
        <p:nvSpPr>
          <p:cNvPr id="8" name="ZoneTexte 7">
            <a:extLst>
              <a:ext uri="{FF2B5EF4-FFF2-40B4-BE49-F238E27FC236}">
                <a16:creationId xmlns:a16="http://schemas.microsoft.com/office/drawing/2014/main" id="{F06AD6E7-DF5C-1E58-1596-5046244A0D41}"/>
              </a:ext>
            </a:extLst>
          </p:cNvPr>
          <p:cNvSpPr txBox="1"/>
          <p:nvPr/>
        </p:nvSpPr>
        <p:spPr>
          <a:xfrm>
            <a:off x="8853055" y="6550223"/>
            <a:ext cx="2313709" cy="307777"/>
          </a:xfrm>
          <a:prstGeom prst="rect">
            <a:avLst/>
          </a:prstGeom>
          <a:noFill/>
        </p:spPr>
        <p:txBody>
          <a:bodyPr wrap="square" rtlCol="0">
            <a:spAutoFit/>
          </a:bodyPr>
          <a:lstStyle/>
          <a:p>
            <a:r>
              <a:rPr lang="fr-FR" sz="1400"/>
              <a:t>FAIT PAR KAOUTAR</a:t>
            </a:r>
          </a:p>
        </p:txBody>
      </p:sp>
    </p:spTree>
    <p:extLst>
      <p:ext uri="{BB962C8B-B14F-4D97-AF65-F5344CB8AC3E}">
        <p14:creationId xmlns:p14="http://schemas.microsoft.com/office/powerpoint/2010/main" val="2755661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D8CEAD5-4C7F-1707-D617-DC0AE07FA987}"/>
              </a:ext>
            </a:extLst>
          </p:cNvPr>
          <p:cNvSpPr>
            <a:spLocks noGrp="1"/>
          </p:cNvSpPr>
          <p:nvPr>
            <p:ph idx="1"/>
          </p:nvPr>
        </p:nvSpPr>
        <p:spPr>
          <a:xfrm>
            <a:off x="1136623" y="1817913"/>
            <a:ext cx="8098816" cy="4297680"/>
          </a:xfrm>
        </p:spPr>
        <p:txBody>
          <a:bodyPr anchor="ctr">
            <a:noAutofit/>
          </a:bodyPr>
          <a:lstStyle/>
          <a:p>
            <a:pPr marL="514350" indent="-514350">
              <a:buFont typeface="+mj-lt"/>
              <a:buAutoNum type="arabicPeriod"/>
            </a:pPr>
            <a:r>
              <a:rPr lang="fr-FR" sz="1600"/>
              <a:t>Qui sont les prédateurs des Koala ?</a:t>
            </a:r>
          </a:p>
          <a:p>
            <a:pPr marL="0" indent="0">
              <a:buNone/>
            </a:pPr>
            <a:r>
              <a:rPr lang="fr-FR" sz="1600">
                <a:solidFill>
                  <a:srgbClr val="92D050"/>
                </a:solidFill>
              </a:rPr>
              <a:t> Ce  sont l’homme, le dingo,  le python, l'aigle,  le varan et la </a:t>
            </a:r>
            <a:r>
              <a:rPr lang="fr-FR" sz="1600" err="1">
                <a:solidFill>
                  <a:srgbClr val="92D050"/>
                </a:solidFill>
              </a:rPr>
              <a:t>ninox</a:t>
            </a:r>
            <a:r>
              <a:rPr lang="fr-FR" sz="1600">
                <a:solidFill>
                  <a:srgbClr val="92D050"/>
                </a:solidFill>
              </a:rPr>
              <a:t> puissante</a:t>
            </a:r>
          </a:p>
          <a:p>
            <a:pPr marL="0" indent="0">
              <a:buNone/>
            </a:pPr>
            <a:endParaRPr lang="fr-FR" sz="1600">
              <a:solidFill>
                <a:srgbClr val="92D050"/>
              </a:solidFill>
            </a:endParaRPr>
          </a:p>
          <a:p>
            <a:pPr marL="514350" indent="-514350">
              <a:buAutoNum type="arabicPeriod" startAt="2"/>
            </a:pPr>
            <a:r>
              <a:rPr lang="fr-FR" sz="1600"/>
              <a:t>Que mangent les koalas ?</a:t>
            </a:r>
          </a:p>
          <a:p>
            <a:pPr marL="0" indent="0">
              <a:buNone/>
            </a:pPr>
            <a:r>
              <a:rPr lang="fr-FR" sz="1600">
                <a:solidFill>
                  <a:srgbClr val="92D050"/>
                </a:solidFill>
              </a:rPr>
              <a:t>Des feuilles d’eucalyptus</a:t>
            </a:r>
            <a:endParaRPr lang="fr-FR" sz="1600"/>
          </a:p>
          <a:p>
            <a:pPr marL="0" indent="0">
              <a:buNone/>
            </a:pPr>
            <a:endParaRPr lang="fr-FR" sz="1600"/>
          </a:p>
          <a:p>
            <a:pPr marL="514350" indent="-514350">
              <a:buAutoNum type="arabicPeriod" startAt="3"/>
            </a:pPr>
            <a:r>
              <a:rPr lang="fr-FR" sz="1600"/>
              <a:t>Que signifie le mot koala ?</a:t>
            </a:r>
          </a:p>
          <a:p>
            <a:pPr marL="0" indent="0">
              <a:buNone/>
            </a:pPr>
            <a:r>
              <a:rPr lang="fr-FR" sz="1600">
                <a:solidFill>
                  <a:srgbClr val="92D050"/>
                </a:solidFill>
              </a:rPr>
              <a:t>Qu’il ne boit pas</a:t>
            </a:r>
          </a:p>
          <a:p>
            <a:pPr marL="0" indent="0">
              <a:buNone/>
            </a:pPr>
            <a:endParaRPr lang="fr-FR" sz="1600"/>
          </a:p>
          <a:p>
            <a:pPr marL="514350" indent="-514350">
              <a:buAutoNum type="arabicPeriod" startAt="4"/>
            </a:pPr>
            <a:r>
              <a:rPr lang="fr-FR" sz="1600"/>
              <a:t>Pourquoi ils ne s’hydratent  pas ?</a:t>
            </a:r>
          </a:p>
          <a:p>
            <a:pPr marL="0" indent="0">
              <a:buNone/>
            </a:pPr>
            <a:r>
              <a:rPr lang="fr-FR" sz="1600">
                <a:solidFill>
                  <a:srgbClr val="92D050"/>
                </a:solidFill>
              </a:rPr>
              <a:t>Leur hydratation provient  à 90% des feuilles d’eucalyptus </a:t>
            </a:r>
          </a:p>
          <a:p>
            <a:pPr marL="0" indent="0">
              <a:buNone/>
            </a:pPr>
            <a:endParaRPr lang="fr-FR" sz="1600">
              <a:solidFill>
                <a:srgbClr val="92D050"/>
              </a:solidFill>
            </a:endParaRPr>
          </a:p>
          <a:p>
            <a:pPr marL="514350" indent="-514350">
              <a:buAutoNum type="arabicPeriod" startAt="5"/>
            </a:pPr>
            <a:r>
              <a:rPr lang="fr-FR" sz="1600"/>
              <a:t>Environ combien de temps dors le Koalas ?</a:t>
            </a:r>
          </a:p>
          <a:p>
            <a:pPr marL="0" indent="0">
              <a:buNone/>
            </a:pPr>
            <a:r>
              <a:rPr lang="fr-FR" sz="1600">
                <a:solidFill>
                  <a:srgbClr val="92D050"/>
                </a:solidFill>
              </a:rPr>
              <a:t>Presque 20 h par jour</a:t>
            </a:r>
          </a:p>
        </p:txBody>
      </p:sp>
      <p:sp>
        <p:nvSpPr>
          <p:cNvPr id="4" name="Titre 1">
            <a:extLst>
              <a:ext uri="{FF2B5EF4-FFF2-40B4-BE49-F238E27FC236}">
                <a16:creationId xmlns:a16="http://schemas.microsoft.com/office/drawing/2014/main" id="{D02B8C0B-C428-9310-889A-5719D3148757}"/>
              </a:ext>
            </a:extLst>
          </p:cNvPr>
          <p:cNvSpPr txBox="1">
            <a:spLocks/>
          </p:cNvSpPr>
          <p:nvPr/>
        </p:nvSpPr>
        <p:spPr>
          <a:xfrm>
            <a:off x="3747808" y="614843"/>
            <a:ext cx="4693334" cy="5429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a:t>QUIZZ</a:t>
            </a:r>
          </a:p>
        </p:txBody>
      </p:sp>
    </p:spTree>
    <p:extLst>
      <p:ext uri="{BB962C8B-B14F-4D97-AF65-F5344CB8AC3E}">
        <p14:creationId xmlns:p14="http://schemas.microsoft.com/office/powerpoint/2010/main" val="406063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re 1">
            <a:extLst>
              <a:ext uri="{FF2B5EF4-FFF2-40B4-BE49-F238E27FC236}">
                <a16:creationId xmlns:a16="http://schemas.microsoft.com/office/drawing/2014/main" id="{F361910F-7ED3-605A-B69C-E81CBEFFF523}"/>
              </a:ext>
            </a:extLst>
          </p:cNvPr>
          <p:cNvSpPr txBox="1">
            <a:spLocks/>
          </p:cNvSpPr>
          <p:nvPr/>
        </p:nvSpPr>
        <p:spPr>
          <a:xfrm>
            <a:off x="2534305" y="459458"/>
            <a:ext cx="7123390" cy="13308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kern="1200">
                <a:solidFill>
                  <a:schemeClr val="tx1"/>
                </a:solidFill>
                <a:latin typeface="+mj-lt"/>
                <a:ea typeface="+mj-ea"/>
                <a:cs typeface="+mj-cs"/>
              </a:rPr>
              <a:t>MERCI DE M’AVOIR ECOUTER</a:t>
            </a:r>
          </a:p>
        </p:txBody>
      </p:sp>
      <p:pic>
        <p:nvPicPr>
          <p:cNvPr id="20" name="Espace réservé du contenu 19">
            <a:extLst>
              <a:ext uri="{FF2B5EF4-FFF2-40B4-BE49-F238E27FC236}">
                <a16:creationId xmlns:a16="http://schemas.microsoft.com/office/drawing/2014/main" id="{E07C09D9-B6E2-544C-5C85-16B7E5242167}"/>
              </a:ext>
            </a:extLst>
          </p:cNvPr>
          <p:cNvPicPr>
            <a:picLocks noGrp="1" noChangeAspect="1"/>
          </p:cNvPicPr>
          <p:nvPr>
            <p:ph idx="1"/>
          </p:nvPr>
        </p:nvPicPr>
        <p:blipFill>
          <a:blip r:embed="rId2"/>
          <a:stretch>
            <a:fillRect/>
          </a:stretch>
        </p:blipFill>
        <p:spPr>
          <a:xfrm>
            <a:off x="487680" y="2178585"/>
            <a:ext cx="5987649" cy="3984508"/>
          </a:xfrm>
          <a:prstGeom prst="rect">
            <a:avLst/>
          </a:prstGeom>
        </p:spPr>
      </p:pic>
      <p:pic>
        <p:nvPicPr>
          <p:cNvPr id="14" name="Espace réservé du contenu 13">
            <a:extLst>
              <a:ext uri="{FF2B5EF4-FFF2-40B4-BE49-F238E27FC236}">
                <a16:creationId xmlns:a16="http://schemas.microsoft.com/office/drawing/2014/main" id="{2EB6ACE4-0CCA-B159-41D8-BCC1F3EE8CF6}"/>
              </a:ext>
            </a:extLst>
          </p:cNvPr>
          <p:cNvPicPr>
            <a:picLocks noChangeAspect="1"/>
          </p:cNvPicPr>
          <p:nvPr/>
        </p:nvPicPr>
        <p:blipFill>
          <a:blip r:embed="rId3"/>
          <a:stretch>
            <a:fillRect/>
          </a:stretch>
        </p:blipFill>
        <p:spPr>
          <a:xfrm>
            <a:off x="6678727" y="2455720"/>
            <a:ext cx="4788505" cy="3430238"/>
          </a:xfrm>
          <a:prstGeom prst="rect">
            <a:avLst/>
          </a:prstGeom>
        </p:spPr>
      </p:pic>
      <p:sp>
        <p:nvSpPr>
          <p:cNvPr id="25" name="Freeform: Shape 2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65677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Freeform: Shape 2063">
            <a:extLst>
              <a:ext uri="{FF2B5EF4-FFF2-40B4-BE49-F238E27FC236}">
                <a16:creationId xmlns:a16="http://schemas.microsoft.com/office/drawing/2014/main" id="{627FF48C-AF46-4D52-998F-ED0BDDEEF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9000"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D0779B11-3B9A-D510-086C-3DBD529089F8}"/>
              </a:ext>
            </a:extLst>
          </p:cNvPr>
          <p:cNvSpPr>
            <a:spLocks noGrp="1"/>
          </p:cNvSpPr>
          <p:nvPr>
            <p:ph idx="1"/>
          </p:nvPr>
        </p:nvSpPr>
        <p:spPr>
          <a:xfrm>
            <a:off x="1093899" y="1762113"/>
            <a:ext cx="4742771" cy="2642334"/>
          </a:xfrm>
        </p:spPr>
        <p:txBody>
          <a:bodyPr>
            <a:normAutofit/>
          </a:bodyPr>
          <a:lstStyle/>
          <a:p>
            <a:pPr marL="0" indent="0">
              <a:buNone/>
            </a:pPr>
            <a:r>
              <a:rPr lang="fr-FR" sz="1800"/>
              <a:t>Aujourd’hui je vais vous parler d'un animal fascinant et très mignon : le Koala</a:t>
            </a:r>
          </a:p>
          <a:p>
            <a:pPr marL="0" indent="0">
              <a:buNone/>
            </a:pPr>
            <a:endParaRPr lang="fr-FR" sz="1800"/>
          </a:p>
          <a:p>
            <a:pPr marL="0" indent="0">
              <a:buNone/>
            </a:pPr>
            <a:r>
              <a:rPr lang="fr-FR" sz="1800"/>
              <a:t> Connu pour ses grandes oreilles poilues, son nez noir et son air adorable</a:t>
            </a:r>
          </a:p>
          <a:p>
            <a:pPr marL="0" indent="0">
              <a:buNone/>
            </a:pPr>
            <a:endParaRPr lang="fr-FR" sz="1800"/>
          </a:p>
          <a:p>
            <a:pPr marL="0" indent="0">
              <a:buNone/>
            </a:pPr>
            <a:r>
              <a:rPr lang="fr-FR" sz="1800"/>
              <a:t>Les Koalas vivent en Australie sur les côtes Est et Sud</a:t>
            </a:r>
          </a:p>
        </p:txBody>
      </p:sp>
      <p:pic>
        <p:nvPicPr>
          <p:cNvPr id="4" name="Image 3">
            <a:extLst>
              <a:ext uri="{FF2B5EF4-FFF2-40B4-BE49-F238E27FC236}">
                <a16:creationId xmlns:a16="http://schemas.microsoft.com/office/drawing/2014/main" id="{022E2BED-DCC3-C191-98E1-4BF6BD5A7C04}"/>
              </a:ext>
            </a:extLst>
          </p:cNvPr>
          <p:cNvPicPr>
            <a:picLocks noChangeAspect="1"/>
          </p:cNvPicPr>
          <p:nvPr/>
        </p:nvPicPr>
        <p:blipFill>
          <a:blip r:embed="rId2"/>
          <a:stretch>
            <a:fillRect/>
          </a:stretch>
        </p:blipFill>
        <p:spPr>
          <a:xfrm>
            <a:off x="8473733" y="609599"/>
            <a:ext cx="2041867" cy="3068381"/>
          </a:xfrm>
          <a:prstGeom prst="rect">
            <a:avLst/>
          </a:prstGeom>
        </p:spPr>
      </p:pic>
      <p:pic>
        <p:nvPicPr>
          <p:cNvPr id="2050" name="Picture 2" descr="Le koala | ScienceJunior.fr">
            <a:extLst>
              <a:ext uri="{FF2B5EF4-FFF2-40B4-BE49-F238E27FC236}">
                <a16:creationId xmlns:a16="http://schemas.microsoft.com/office/drawing/2014/main" id="{BCF19483-138F-2AD6-1CC8-DE01815758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91" b="8335"/>
          <a:stretch/>
        </p:blipFill>
        <p:spPr bwMode="auto">
          <a:xfrm>
            <a:off x="6930568" y="4114801"/>
            <a:ext cx="5105575" cy="2642333"/>
          </a:xfrm>
          <a:prstGeom prst="rect">
            <a:avLst/>
          </a:prstGeom>
          <a:noFill/>
          <a:extLst>
            <a:ext uri="{909E8E84-426E-40DD-AFC4-6F175D3DCCD1}">
              <a14:hiddenFill xmlns:a14="http://schemas.microsoft.com/office/drawing/2010/main">
                <a:solidFill>
                  <a:srgbClr val="FFFFFF"/>
                </a:solidFill>
              </a14:hiddenFill>
            </a:ext>
          </a:extLst>
        </p:spPr>
      </p:pic>
      <p:sp>
        <p:nvSpPr>
          <p:cNvPr id="16" name="Titre 1">
            <a:extLst>
              <a:ext uri="{FF2B5EF4-FFF2-40B4-BE49-F238E27FC236}">
                <a16:creationId xmlns:a16="http://schemas.microsoft.com/office/drawing/2014/main" id="{B268EAD2-4128-8054-D198-179E9A3267F9}"/>
              </a:ext>
            </a:extLst>
          </p:cNvPr>
          <p:cNvSpPr>
            <a:spLocks noGrp="1"/>
          </p:cNvSpPr>
          <p:nvPr>
            <p:ph type="title"/>
          </p:nvPr>
        </p:nvSpPr>
        <p:spPr>
          <a:xfrm>
            <a:off x="1402666" y="609599"/>
            <a:ext cx="4693334" cy="542915"/>
          </a:xfrm>
        </p:spPr>
        <p:txBody>
          <a:bodyPr>
            <a:noAutofit/>
          </a:bodyPr>
          <a:lstStyle/>
          <a:p>
            <a:r>
              <a:rPr lang="fr-FR" sz="3600"/>
              <a:t>INTRODUCTION</a:t>
            </a:r>
          </a:p>
        </p:txBody>
      </p:sp>
    </p:spTree>
    <p:extLst>
      <p:ext uri="{BB962C8B-B14F-4D97-AF65-F5344CB8AC3E}">
        <p14:creationId xmlns:p14="http://schemas.microsoft.com/office/powerpoint/2010/main" val="2741999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Koala sur un arrière-plan de forêt">
            <a:extLst>
              <a:ext uri="{FF2B5EF4-FFF2-40B4-BE49-F238E27FC236}">
                <a16:creationId xmlns:a16="http://schemas.microsoft.com/office/drawing/2014/main" id="{1EAFC8E7-A305-0872-5858-B5331F7685AD}"/>
              </a:ext>
            </a:extLst>
          </p:cNvPr>
          <p:cNvPicPr>
            <a:picLocks noChangeAspect="1"/>
          </p:cNvPicPr>
          <p:nvPr/>
        </p:nvPicPr>
        <p:blipFill>
          <a:blip r:embed="rId2">
            <a:alphaModFix amt="24000"/>
          </a:blip>
          <a:srcRect t="6163" r="-1" b="6961"/>
          <a:stretch/>
        </p:blipFill>
        <p:spPr>
          <a:xfrm>
            <a:off x="153" y="10"/>
            <a:ext cx="12191695" cy="6857990"/>
          </a:xfrm>
          <a:prstGeom prst="rect">
            <a:avLst/>
          </a:prstGeom>
        </p:spPr>
      </p:pic>
      <p:pic>
        <p:nvPicPr>
          <p:cNvPr id="16" name="Picture 15">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re 1">
            <a:extLst>
              <a:ext uri="{FF2B5EF4-FFF2-40B4-BE49-F238E27FC236}">
                <a16:creationId xmlns:a16="http://schemas.microsoft.com/office/drawing/2014/main" id="{D8FE0E82-7A24-48C0-4D22-714A87B73B94}"/>
              </a:ext>
            </a:extLst>
          </p:cNvPr>
          <p:cNvSpPr>
            <a:spLocks noGrp="1"/>
          </p:cNvSpPr>
          <p:nvPr>
            <p:ph type="title"/>
          </p:nvPr>
        </p:nvSpPr>
        <p:spPr>
          <a:xfrm>
            <a:off x="2733195" y="829827"/>
            <a:ext cx="2548021" cy="759487"/>
          </a:xfrm>
        </p:spPr>
        <p:txBody>
          <a:bodyPr>
            <a:normAutofit/>
          </a:bodyPr>
          <a:lstStyle/>
          <a:p>
            <a:pPr algn="l"/>
            <a:r>
              <a:rPr lang="fr-FR" sz="3600">
                <a:latin typeface="Aptos" panose="020B0004020202020204" pitchFamily="34" charset="0"/>
              </a:rPr>
              <a:t>SOMMAIRE</a:t>
            </a:r>
          </a:p>
        </p:txBody>
      </p:sp>
      <p:sp>
        <p:nvSpPr>
          <p:cNvPr id="18" name="Rectangle 17">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5DD1C740-44F0-8735-756A-81DADA419B73}"/>
              </a:ext>
            </a:extLst>
          </p:cNvPr>
          <p:cNvSpPr>
            <a:spLocks noGrp="1"/>
          </p:cNvSpPr>
          <p:nvPr>
            <p:ph idx="1"/>
          </p:nvPr>
        </p:nvSpPr>
        <p:spPr>
          <a:xfrm>
            <a:off x="2610579" y="1885285"/>
            <a:ext cx="4005759" cy="3997828"/>
          </a:xfrm>
        </p:spPr>
        <p:txBody>
          <a:bodyPr>
            <a:normAutofit/>
          </a:bodyPr>
          <a:lstStyle/>
          <a:p>
            <a:r>
              <a:rPr lang="en-US"/>
              <a:t>Description physique </a:t>
            </a:r>
          </a:p>
          <a:p>
            <a:r>
              <a:rPr lang="en-US"/>
              <a:t>Reproduction </a:t>
            </a:r>
          </a:p>
          <a:p>
            <a:r>
              <a:rPr lang="en-US"/>
              <a:t>Alimentation</a:t>
            </a:r>
          </a:p>
          <a:p>
            <a:r>
              <a:rPr lang="en-US"/>
              <a:t>Comportements</a:t>
            </a:r>
          </a:p>
          <a:p>
            <a:r>
              <a:rPr lang="en-US"/>
              <a:t>Prédateurs </a:t>
            </a:r>
          </a:p>
          <a:p>
            <a:r>
              <a:rPr lang="en-US"/>
              <a:t>Vidéos</a:t>
            </a:r>
          </a:p>
          <a:p>
            <a:r>
              <a:rPr lang="en-US" err="1"/>
              <a:t>Quizz</a:t>
            </a:r>
            <a:endParaRPr lang="en-US"/>
          </a:p>
        </p:txBody>
      </p:sp>
    </p:spTree>
    <p:extLst>
      <p:ext uri="{BB962C8B-B14F-4D97-AF65-F5344CB8AC3E}">
        <p14:creationId xmlns:p14="http://schemas.microsoft.com/office/powerpoint/2010/main" val="1365499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BC1965C-07FA-8257-B4F5-B9523FA8317A}"/>
              </a:ext>
            </a:extLst>
          </p:cNvPr>
          <p:cNvSpPr>
            <a:spLocks noGrp="1"/>
          </p:cNvSpPr>
          <p:nvPr>
            <p:ph type="title"/>
          </p:nvPr>
        </p:nvSpPr>
        <p:spPr>
          <a:xfrm>
            <a:off x="3747808" y="614843"/>
            <a:ext cx="4693334" cy="542915"/>
          </a:xfrm>
        </p:spPr>
        <p:txBody>
          <a:bodyPr>
            <a:noAutofit/>
          </a:bodyPr>
          <a:lstStyle/>
          <a:p>
            <a:r>
              <a:rPr lang="fr-FR" sz="3600"/>
              <a:t>DESCRIPTION PYSIQUE</a:t>
            </a:r>
          </a:p>
        </p:txBody>
      </p:sp>
      <p:pic>
        <p:nvPicPr>
          <p:cNvPr id="1028" name="Picture 4" descr="le koala, en savoir plus... - RTBF Actus">
            <a:extLst>
              <a:ext uri="{FF2B5EF4-FFF2-40B4-BE49-F238E27FC236}">
                <a16:creationId xmlns:a16="http://schemas.microsoft.com/office/drawing/2014/main" id="{BC14DF83-9C45-A174-6761-9FE345FC5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32" r="5555" b="-1"/>
          <a:stretch/>
        </p:blipFill>
        <p:spPr bwMode="auto">
          <a:xfrm>
            <a:off x="6673437" y="4251692"/>
            <a:ext cx="2106157" cy="233987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AB989542-5F8A-9521-8EFA-59768AF2F2BC}"/>
              </a:ext>
            </a:extLst>
          </p:cNvPr>
          <p:cNvPicPr>
            <a:picLocks noChangeAspect="1"/>
          </p:cNvPicPr>
          <p:nvPr/>
        </p:nvPicPr>
        <p:blipFill rotWithShape="1">
          <a:blip r:embed="rId4"/>
          <a:srcRect l="17285" t="6888" r="22904" b="8377"/>
          <a:stretch/>
        </p:blipFill>
        <p:spPr>
          <a:xfrm>
            <a:off x="9639834" y="3864843"/>
            <a:ext cx="1997486" cy="2829872"/>
          </a:xfrm>
          <a:prstGeom prst="rect">
            <a:avLst/>
          </a:prstGeom>
        </p:spPr>
      </p:pic>
      <p:pic>
        <p:nvPicPr>
          <p:cNvPr id="1026" name="Picture 2" descr="Koala (Phascolarctos cinereus), patte arrière, close-up, de l'Australie du  Sud, Australie Photo Stock - Alamy">
            <a:extLst>
              <a:ext uri="{FF2B5EF4-FFF2-40B4-BE49-F238E27FC236}">
                <a16:creationId xmlns:a16="http://schemas.microsoft.com/office/drawing/2014/main" id="{5AA795D1-3D2E-7D2C-066E-F6508087220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797" r="1" b="18789"/>
          <a:stretch/>
        </p:blipFill>
        <p:spPr bwMode="auto">
          <a:xfrm>
            <a:off x="7294823" y="1649722"/>
            <a:ext cx="3711127" cy="2110006"/>
          </a:xfrm>
          <a:prstGeom prst="rect">
            <a:avLst/>
          </a:prstGeom>
          <a:noFill/>
          <a:extLst>
            <a:ext uri="{909E8E84-426E-40DD-AFC4-6F175D3DCCD1}">
              <a14:hiddenFill xmlns:a14="http://schemas.microsoft.com/office/drawing/2010/main">
                <a:solidFill>
                  <a:srgbClr val="FFFFFF"/>
                </a:solidFill>
              </a14:hiddenFill>
            </a:ext>
          </a:extLst>
        </p:spPr>
      </p:pic>
      <p:sp>
        <p:nvSpPr>
          <p:cNvPr id="41" name="Espace réservé du contenu 7">
            <a:extLst>
              <a:ext uri="{FF2B5EF4-FFF2-40B4-BE49-F238E27FC236}">
                <a16:creationId xmlns:a16="http://schemas.microsoft.com/office/drawing/2014/main" id="{38795D9F-81DF-5FFA-B826-B3382B9E2242}"/>
              </a:ext>
            </a:extLst>
          </p:cNvPr>
          <p:cNvSpPr>
            <a:spLocks noGrp="1"/>
          </p:cNvSpPr>
          <p:nvPr>
            <p:ph idx="1"/>
          </p:nvPr>
        </p:nvSpPr>
        <p:spPr>
          <a:xfrm>
            <a:off x="957944" y="1612443"/>
            <a:ext cx="4560622" cy="4951643"/>
          </a:xfrm>
        </p:spPr>
        <p:txBody>
          <a:bodyPr>
            <a:normAutofit/>
          </a:bodyPr>
          <a:lstStyle/>
          <a:p>
            <a:r>
              <a:rPr lang="fr-FR" sz="1800"/>
              <a:t>Le Koala mesure entre 60 et 85 cm</a:t>
            </a:r>
          </a:p>
          <a:p>
            <a:r>
              <a:rPr lang="fr-FR" sz="1800"/>
              <a:t> Son poids à l‘âge adulte peut varier de 4 à 14 kilos</a:t>
            </a:r>
          </a:p>
          <a:p>
            <a:r>
              <a:rPr lang="fr-FR" sz="1800"/>
              <a:t>Les mâles pèsent jusqu'à 14 kilos et 11 kilos pour les femelles</a:t>
            </a:r>
          </a:p>
          <a:p>
            <a:r>
              <a:rPr lang="fr-FR" sz="1800"/>
              <a:t> Les koalas qui vivent sous les climats les plus froids, sont les plus gros koalas, ils disposent d'une fourrure plus foncée et plus épaisse que ceux des régions plus chaudes</a:t>
            </a:r>
          </a:p>
          <a:p>
            <a:r>
              <a:rPr lang="fr-FR" sz="1800"/>
              <a:t>Les pattes arrière des koalas ont l’index et le majeur réunis en un seul doigt mais qui porte tout de même 2 griffes. Les oreilles sont rondes, poilues et le museau glabre (c’est-à-dire sans poils) et gros</a:t>
            </a:r>
          </a:p>
        </p:txBody>
      </p:sp>
    </p:spTree>
    <p:extLst>
      <p:ext uri="{BB962C8B-B14F-4D97-AF65-F5344CB8AC3E}">
        <p14:creationId xmlns:p14="http://schemas.microsoft.com/office/powerpoint/2010/main" val="3416542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0779B11-3B9A-D510-086C-3DBD529089F8}"/>
              </a:ext>
            </a:extLst>
          </p:cNvPr>
          <p:cNvSpPr>
            <a:spLocks noGrp="1"/>
          </p:cNvSpPr>
          <p:nvPr>
            <p:ph idx="1"/>
          </p:nvPr>
        </p:nvSpPr>
        <p:spPr>
          <a:xfrm>
            <a:off x="1012371" y="1415143"/>
            <a:ext cx="7170713" cy="2982685"/>
          </a:xfrm>
        </p:spPr>
        <p:txBody>
          <a:bodyPr>
            <a:noAutofit/>
          </a:bodyPr>
          <a:lstStyle/>
          <a:p>
            <a:pPr>
              <a:buFont typeface="Wingdings" pitchFamily="2" charset="2"/>
              <a:buChar char="v"/>
            </a:pPr>
            <a:r>
              <a:rPr lang="fr-FR" sz="1800"/>
              <a:t> La femelle koala donne naissance à un seul bébé, appelé JOEY chaque année</a:t>
            </a:r>
          </a:p>
          <a:p>
            <a:pPr>
              <a:buFont typeface="Wingdings" pitchFamily="2" charset="2"/>
              <a:buChar char="v"/>
            </a:pPr>
            <a:endParaRPr lang="fr-FR" sz="1800"/>
          </a:p>
          <a:p>
            <a:pPr>
              <a:buFont typeface="Wingdings" pitchFamily="2" charset="2"/>
              <a:buChar char="v"/>
            </a:pPr>
            <a:r>
              <a:rPr lang="fr-FR" sz="1800"/>
              <a:t> À la naissance, le bébé est minuscule, pas plus gros qu’un haricot, et il n’a pas de fourrure</a:t>
            </a:r>
          </a:p>
          <a:p>
            <a:pPr>
              <a:buFont typeface="Wingdings" pitchFamily="2" charset="2"/>
              <a:buChar char="v"/>
            </a:pPr>
            <a:endParaRPr lang="fr-FR" sz="1800"/>
          </a:p>
          <a:p>
            <a:pPr>
              <a:buFont typeface="Wingdings" pitchFamily="2" charset="2"/>
              <a:buChar char="v"/>
            </a:pPr>
            <a:r>
              <a:rPr lang="fr-FR" sz="1800"/>
              <a:t> Le bébé reste dans la poche de sa maman pendant 6 mois pour grandir et se développer</a:t>
            </a:r>
          </a:p>
          <a:p>
            <a:pPr>
              <a:buFont typeface="Wingdings" pitchFamily="2" charset="2"/>
              <a:buChar char="v"/>
            </a:pPr>
            <a:endParaRPr lang="fr-FR" sz="1800"/>
          </a:p>
          <a:p>
            <a:pPr>
              <a:buFont typeface="Wingdings" pitchFamily="2" charset="2"/>
              <a:buChar char="v"/>
            </a:pPr>
            <a:r>
              <a:rPr lang="fr-FR" sz="1800"/>
              <a:t> La poche des femelles est bien développée et s’ouvre par l’arrière, comme chez les vombatidés</a:t>
            </a:r>
          </a:p>
          <a:p>
            <a:pPr marL="0" indent="0">
              <a:buNone/>
            </a:pPr>
            <a:endParaRPr lang="fr-FR" sz="1800"/>
          </a:p>
        </p:txBody>
      </p:sp>
      <p:pic>
        <p:nvPicPr>
          <p:cNvPr id="3076" name="Picture 4" descr="Bébé koala : c'est dans la poche !">
            <a:extLst>
              <a:ext uri="{FF2B5EF4-FFF2-40B4-BE49-F238E27FC236}">
                <a16:creationId xmlns:a16="http://schemas.microsoft.com/office/drawing/2014/main" id="{1410022B-8A3D-E37C-8AB8-3A3278C62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512" r="1" b="18220"/>
          <a:stretch/>
        </p:blipFill>
        <p:spPr bwMode="auto">
          <a:xfrm>
            <a:off x="8720044" y="-3896"/>
            <a:ext cx="3440934" cy="2285990"/>
          </a:xfrm>
          <a:custGeom>
            <a:avLst/>
            <a:gdLst/>
            <a:ahLst/>
            <a:cxnLst/>
            <a:rect l="l" t="t" r="r" b="b"/>
            <a:pathLst>
              <a:path w="3440934" h="2286000">
                <a:moveTo>
                  <a:pt x="172481" y="2232285"/>
                </a:moveTo>
                <a:lnTo>
                  <a:pt x="172531" y="2232737"/>
                </a:lnTo>
                <a:lnTo>
                  <a:pt x="172407" y="2233032"/>
                </a:lnTo>
                <a:cubicBezTo>
                  <a:pt x="172452" y="2232834"/>
                  <a:pt x="172808" y="2231800"/>
                  <a:pt x="172481" y="2232285"/>
                </a:cubicBezTo>
                <a:close/>
                <a:moveTo>
                  <a:pt x="18615" y="0"/>
                </a:moveTo>
                <a:lnTo>
                  <a:pt x="3440934" y="0"/>
                </a:lnTo>
                <a:lnTo>
                  <a:pt x="3440934" y="2286000"/>
                </a:lnTo>
                <a:lnTo>
                  <a:pt x="178765" y="2286000"/>
                </a:lnTo>
                <a:lnTo>
                  <a:pt x="174444" y="2250010"/>
                </a:lnTo>
                <a:lnTo>
                  <a:pt x="172531" y="2232737"/>
                </a:lnTo>
                <a:lnTo>
                  <a:pt x="174201" y="2228764"/>
                </a:lnTo>
                <a:cubicBezTo>
                  <a:pt x="177345" y="2221109"/>
                  <a:pt x="195223" y="2193427"/>
                  <a:pt x="191343" y="2186356"/>
                </a:cubicBezTo>
                <a:cubicBezTo>
                  <a:pt x="178219" y="2152642"/>
                  <a:pt x="168572" y="2171498"/>
                  <a:pt x="164067" y="2142065"/>
                </a:cubicBezTo>
                <a:cubicBezTo>
                  <a:pt x="160133" y="2108680"/>
                  <a:pt x="159859" y="2130285"/>
                  <a:pt x="146664" y="2089229"/>
                </a:cubicBezTo>
                <a:cubicBezTo>
                  <a:pt x="150478" y="2084435"/>
                  <a:pt x="154800" y="2063293"/>
                  <a:pt x="152113" y="2054485"/>
                </a:cubicBezTo>
                <a:cubicBezTo>
                  <a:pt x="150513" y="2038242"/>
                  <a:pt x="152449" y="2036605"/>
                  <a:pt x="144880" y="2020593"/>
                </a:cubicBezTo>
                <a:cubicBezTo>
                  <a:pt x="150732" y="2023165"/>
                  <a:pt x="151291" y="1972155"/>
                  <a:pt x="157720" y="1979286"/>
                </a:cubicBezTo>
                <a:cubicBezTo>
                  <a:pt x="162030" y="1968351"/>
                  <a:pt x="153186" y="1963668"/>
                  <a:pt x="156833" y="1952854"/>
                </a:cubicBezTo>
                <a:cubicBezTo>
                  <a:pt x="156957" y="1940918"/>
                  <a:pt x="151341" y="1960059"/>
                  <a:pt x="149917" y="1946946"/>
                </a:cubicBezTo>
                <a:lnTo>
                  <a:pt x="153743" y="1875565"/>
                </a:lnTo>
                <a:cubicBezTo>
                  <a:pt x="149772" y="1866223"/>
                  <a:pt x="150846" y="1858473"/>
                  <a:pt x="153507" y="1850807"/>
                </a:cubicBezTo>
                <a:cubicBezTo>
                  <a:pt x="151112" y="1828667"/>
                  <a:pt x="173586" y="1811973"/>
                  <a:pt x="173799" y="1786925"/>
                </a:cubicBezTo>
                <a:cubicBezTo>
                  <a:pt x="168188" y="1760165"/>
                  <a:pt x="157236" y="1742030"/>
                  <a:pt x="157426" y="1715265"/>
                </a:cubicBezTo>
                <a:cubicBezTo>
                  <a:pt x="147202" y="1689354"/>
                  <a:pt x="168916" y="1697216"/>
                  <a:pt x="167109" y="1674793"/>
                </a:cubicBezTo>
                <a:cubicBezTo>
                  <a:pt x="157138" y="1638671"/>
                  <a:pt x="174193" y="1675326"/>
                  <a:pt x="168434" y="1619050"/>
                </a:cubicBezTo>
                <a:cubicBezTo>
                  <a:pt x="166922" y="1615926"/>
                  <a:pt x="156527" y="1609033"/>
                  <a:pt x="158412" y="1609679"/>
                </a:cubicBezTo>
                <a:cubicBezTo>
                  <a:pt x="157079" y="1597353"/>
                  <a:pt x="177090" y="1561235"/>
                  <a:pt x="173964" y="1543700"/>
                </a:cubicBezTo>
                <a:cubicBezTo>
                  <a:pt x="177333" y="1508983"/>
                  <a:pt x="167634" y="1492719"/>
                  <a:pt x="167811" y="1467670"/>
                </a:cubicBezTo>
                <a:cubicBezTo>
                  <a:pt x="172477" y="1438484"/>
                  <a:pt x="177359" y="1421247"/>
                  <a:pt x="188428" y="1369969"/>
                </a:cubicBezTo>
                <a:lnTo>
                  <a:pt x="217496" y="1196801"/>
                </a:lnTo>
                <a:cubicBezTo>
                  <a:pt x="245293" y="1130831"/>
                  <a:pt x="218387" y="1051919"/>
                  <a:pt x="216976" y="1013447"/>
                </a:cubicBezTo>
                <a:cubicBezTo>
                  <a:pt x="205168" y="998657"/>
                  <a:pt x="215132" y="984657"/>
                  <a:pt x="209028" y="965967"/>
                </a:cubicBezTo>
                <a:cubicBezTo>
                  <a:pt x="202413" y="923668"/>
                  <a:pt x="186505" y="882644"/>
                  <a:pt x="188665" y="826635"/>
                </a:cubicBezTo>
                <a:cubicBezTo>
                  <a:pt x="154241" y="805031"/>
                  <a:pt x="166790" y="738356"/>
                  <a:pt x="143158" y="687408"/>
                </a:cubicBezTo>
                <a:cubicBezTo>
                  <a:pt x="136288" y="657129"/>
                  <a:pt x="147156" y="607330"/>
                  <a:pt x="128870" y="598473"/>
                </a:cubicBezTo>
                <a:cubicBezTo>
                  <a:pt x="137949" y="583359"/>
                  <a:pt x="119601" y="571975"/>
                  <a:pt x="116513" y="556793"/>
                </a:cubicBezTo>
                <a:cubicBezTo>
                  <a:pt x="121944" y="543862"/>
                  <a:pt x="115534" y="538383"/>
                  <a:pt x="113103" y="527393"/>
                </a:cubicBezTo>
                <a:cubicBezTo>
                  <a:pt x="116712" y="521931"/>
                  <a:pt x="115528" y="512540"/>
                  <a:pt x="110358" y="509836"/>
                </a:cubicBezTo>
                <a:cubicBezTo>
                  <a:pt x="99665" y="515528"/>
                  <a:pt x="101869" y="482263"/>
                  <a:pt x="93922" y="480624"/>
                </a:cubicBezTo>
                <a:cubicBezTo>
                  <a:pt x="90364" y="461815"/>
                  <a:pt x="91658" y="378414"/>
                  <a:pt x="77901" y="365726"/>
                </a:cubicBezTo>
                <a:cubicBezTo>
                  <a:pt x="68104" y="327965"/>
                  <a:pt x="82000" y="270503"/>
                  <a:pt x="79978" y="254235"/>
                </a:cubicBezTo>
                <a:cubicBezTo>
                  <a:pt x="100822" y="235742"/>
                  <a:pt x="33401" y="163109"/>
                  <a:pt x="25016" y="94011"/>
                </a:cubicBezTo>
                <a:cubicBezTo>
                  <a:pt x="26229" y="84459"/>
                  <a:pt x="25686" y="79476"/>
                  <a:pt x="20299" y="77502"/>
                </a:cubicBezTo>
                <a:cubicBezTo>
                  <a:pt x="17891" y="68655"/>
                  <a:pt x="14563" y="55480"/>
                  <a:pt x="10477" y="39898"/>
                </a:cubicBezTo>
                <a:lnTo>
                  <a:pt x="0" y="1915"/>
                </a:ln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Le plus mignon des bébés koala">
            <a:extLst>
              <a:ext uri="{FF2B5EF4-FFF2-40B4-BE49-F238E27FC236}">
                <a16:creationId xmlns:a16="http://schemas.microsoft.com/office/drawing/2014/main" id="{B3E316BF-3AFE-1928-6A00-61AEEA1BE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85" r="-3" b="-3"/>
          <a:stretch/>
        </p:blipFill>
        <p:spPr bwMode="auto">
          <a:xfrm>
            <a:off x="8695498" y="2286000"/>
            <a:ext cx="3496503" cy="2286000"/>
          </a:xfrm>
          <a:custGeom>
            <a:avLst/>
            <a:gdLst/>
            <a:ahLst/>
            <a:cxnLst/>
            <a:rect l="l" t="t" r="r" b="b"/>
            <a:pathLst>
              <a:path w="3496503" h="2286000">
                <a:moveTo>
                  <a:pt x="234334" y="0"/>
                </a:moveTo>
                <a:lnTo>
                  <a:pt x="3496503" y="0"/>
                </a:lnTo>
                <a:lnTo>
                  <a:pt x="3496503" y="2286000"/>
                </a:lnTo>
                <a:lnTo>
                  <a:pt x="3613" y="2286000"/>
                </a:lnTo>
                <a:lnTo>
                  <a:pt x="4396" y="2270265"/>
                </a:lnTo>
                <a:cubicBezTo>
                  <a:pt x="4106" y="2264862"/>
                  <a:pt x="2924" y="2261078"/>
                  <a:pt x="0" y="2260767"/>
                </a:cubicBezTo>
                <a:lnTo>
                  <a:pt x="6766" y="2236182"/>
                </a:lnTo>
                <a:lnTo>
                  <a:pt x="20683" y="2223768"/>
                </a:lnTo>
                <a:cubicBezTo>
                  <a:pt x="21224" y="2219117"/>
                  <a:pt x="9918" y="2214114"/>
                  <a:pt x="9373" y="2208586"/>
                </a:cubicBezTo>
                <a:cubicBezTo>
                  <a:pt x="4738" y="2194984"/>
                  <a:pt x="10418" y="2173804"/>
                  <a:pt x="10075" y="2154649"/>
                </a:cubicBezTo>
                <a:lnTo>
                  <a:pt x="16259" y="2145853"/>
                </a:lnTo>
                <a:lnTo>
                  <a:pt x="11033" y="2117141"/>
                </a:lnTo>
                <a:lnTo>
                  <a:pt x="11986" y="2053936"/>
                </a:lnTo>
                <a:lnTo>
                  <a:pt x="10583" y="2045434"/>
                </a:lnTo>
                <a:cubicBezTo>
                  <a:pt x="11282" y="2042276"/>
                  <a:pt x="181" y="2038711"/>
                  <a:pt x="937" y="2034990"/>
                </a:cubicBezTo>
                <a:lnTo>
                  <a:pt x="15114" y="2023110"/>
                </a:lnTo>
                <a:cubicBezTo>
                  <a:pt x="15743" y="2013526"/>
                  <a:pt x="19078" y="1985878"/>
                  <a:pt x="19941" y="1977488"/>
                </a:cubicBezTo>
                <a:cubicBezTo>
                  <a:pt x="20060" y="1975917"/>
                  <a:pt x="20179" y="1974346"/>
                  <a:pt x="20296" y="1972774"/>
                </a:cubicBezTo>
                <a:lnTo>
                  <a:pt x="31316" y="1942643"/>
                </a:lnTo>
                <a:cubicBezTo>
                  <a:pt x="37425" y="1919203"/>
                  <a:pt x="50453" y="1862289"/>
                  <a:pt x="56947" y="1832134"/>
                </a:cubicBezTo>
                <a:cubicBezTo>
                  <a:pt x="52894" y="1805090"/>
                  <a:pt x="69291" y="1783336"/>
                  <a:pt x="66473" y="1761713"/>
                </a:cubicBezTo>
                <a:cubicBezTo>
                  <a:pt x="70558" y="1734434"/>
                  <a:pt x="77296" y="1712419"/>
                  <a:pt x="81460" y="1694779"/>
                </a:cubicBezTo>
                <a:cubicBezTo>
                  <a:pt x="83201" y="1691851"/>
                  <a:pt x="90092" y="1659258"/>
                  <a:pt x="91453" y="1655871"/>
                </a:cubicBezTo>
                <a:cubicBezTo>
                  <a:pt x="95191" y="1636504"/>
                  <a:pt x="95447" y="1644218"/>
                  <a:pt x="101271" y="1611464"/>
                </a:cubicBezTo>
                <a:cubicBezTo>
                  <a:pt x="107232" y="1583980"/>
                  <a:pt x="109653" y="1555768"/>
                  <a:pt x="115918" y="1525131"/>
                </a:cubicBezTo>
                <a:cubicBezTo>
                  <a:pt x="124353" y="1492600"/>
                  <a:pt x="122211" y="1473342"/>
                  <a:pt x="125775" y="1460539"/>
                </a:cubicBezTo>
                <a:cubicBezTo>
                  <a:pt x="136106" y="1433637"/>
                  <a:pt x="127852" y="1425291"/>
                  <a:pt x="126873" y="1384274"/>
                </a:cubicBezTo>
                <a:cubicBezTo>
                  <a:pt x="133737" y="1352753"/>
                  <a:pt x="131247" y="1319027"/>
                  <a:pt x="144248" y="1294980"/>
                </a:cubicBezTo>
                <a:cubicBezTo>
                  <a:pt x="143106" y="1291836"/>
                  <a:pt x="142383" y="1288469"/>
                  <a:pt x="141961" y="1284960"/>
                </a:cubicBezTo>
                <a:cubicBezTo>
                  <a:pt x="141807" y="1281537"/>
                  <a:pt x="141652" y="1278114"/>
                  <a:pt x="141497" y="1274692"/>
                </a:cubicBezTo>
                <a:lnTo>
                  <a:pt x="142074" y="1273742"/>
                </a:lnTo>
                <a:cubicBezTo>
                  <a:pt x="142731" y="1263061"/>
                  <a:pt x="144799" y="1221141"/>
                  <a:pt x="145443" y="1210604"/>
                </a:cubicBezTo>
                <a:lnTo>
                  <a:pt x="145939" y="1210516"/>
                </a:lnTo>
                <a:cubicBezTo>
                  <a:pt x="147057" y="1207748"/>
                  <a:pt x="148708" y="1200510"/>
                  <a:pt x="152146" y="1193997"/>
                </a:cubicBezTo>
                <a:cubicBezTo>
                  <a:pt x="155856" y="1183479"/>
                  <a:pt x="164871" y="1159395"/>
                  <a:pt x="168198" y="1147411"/>
                </a:cubicBezTo>
                <a:lnTo>
                  <a:pt x="183535" y="1125901"/>
                </a:lnTo>
                <a:lnTo>
                  <a:pt x="179302" y="1105015"/>
                </a:lnTo>
                <a:cubicBezTo>
                  <a:pt x="177427" y="1088995"/>
                  <a:pt x="183476" y="1087934"/>
                  <a:pt x="188150" y="1068360"/>
                </a:cubicBezTo>
                <a:cubicBezTo>
                  <a:pt x="185665" y="1058736"/>
                  <a:pt x="176420" y="1052359"/>
                  <a:pt x="180132" y="1046638"/>
                </a:cubicBezTo>
                <a:cubicBezTo>
                  <a:pt x="181056" y="1026408"/>
                  <a:pt x="198829" y="1009747"/>
                  <a:pt x="202718" y="987934"/>
                </a:cubicBezTo>
                <a:cubicBezTo>
                  <a:pt x="201197" y="962487"/>
                  <a:pt x="211172" y="952942"/>
                  <a:pt x="215291" y="929621"/>
                </a:cubicBezTo>
                <a:cubicBezTo>
                  <a:pt x="209930" y="906521"/>
                  <a:pt x="224528" y="915000"/>
                  <a:pt x="229290" y="903908"/>
                </a:cubicBezTo>
                <a:lnTo>
                  <a:pt x="230029" y="900578"/>
                </a:lnTo>
                <a:lnTo>
                  <a:pt x="228646" y="854063"/>
                </a:lnTo>
                <a:cubicBezTo>
                  <a:pt x="234851" y="848408"/>
                  <a:pt x="228954" y="820026"/>
                  <a:pt x="240038" y="824287"/>
                </a:cubicBezTo>
                <a:cubicBezTo>
                  <a:pt x="242249" y="809308"/>
                  <a:pt x="241673" y="775478"/>
                  <a:pt x="241912" y="764190"/>
                </a:cubicBezTo>
                <a:cubicBezTo>
                  <a:pt x="241766" y="761646"/>
                  <a:pt x="241619" y="759103"/>
                  <a:pt x="241473" y="756558"/>
                </a:cubicBezTo>
                <a:lnTo>
                  <a:pt x="240145" y="754270"/>
                </a:lnTo>
                <a:cubicBezTo>
                  <a:pt x="239378" y="751871"/>
                  <a:pt x="239144" y="748528"/>
                  <a:pt x="240106" y="743071"/>
                </a:cubicBezTo>
                <a:lnTo>
                  <a:pt x="240556" y="741834"/>
                </a:lnTo>
                <a:cubicBezTo>
                  <a:pt x="239764" y="738704"/>
                  <a:pt x="237828" y="696921"/>
                  <a:pt x="237972" y="678244"/>
                </a:cubicBezTo>
                <a:cubicBezTo>
                  <a:pt x="247782" y="647903"/>
                  <a:pt x="227131" y="663568"/>
                  <a:pt x="229993" y="629773"/>
                </a:cubicBezTo>
                <a:cubicBezTo>
                  <a:pt x="229544" y="591552"/>
                  <a:pt x="239252" y="564992"/>
                  <a:pt x="239462" y="539841"/>
                </a:cubicBezTo>
                <a:cubicBezTo>
                  <a:pt x="238623" y="528031"/>
                  <a:pt x="238173" y="441859"/>
                  <a:pt x="242683" y="448956"/>
                </a:cubicBezTo>
                <a:cubicBezTo>
                  <a:pt x="243255" y="418452"/>
                  <a:pt x="244219" y="373783"/>
                  <a:pt x="242896" y="356821"/>
                </a:cubicBezTo>
                <a:cubicBezTo>
                  <a:pt x="242719" y="353610"/>
                  <a:pt x="234923" y="350399"/>
                  <a:pt x="234747" y="347187"/>
                </a:cubicBezTo>
                <a:cubicBezTo>
                  <a:pt x="244704" y="325468"/>
                  <a:pt x="242593" y="337207"/>
                  <a:pt x="243310" y="314607"/>
                </a:cubicBezTo>
                <a:cubicBezTo>
                  <a:pt x="241669" y="297647"/>
                  <a:pt x="250872" y="309332"/>
                  <a:pt x="249229" y="292372"/>
                </a:cubicBezTo>
                <a:cubicBezTo>
                  <a:pt x="220320" y="258295"/>
                  <a:pt x="245189" y="235217"/>
                  <a:pt x="233505" y="189449"/>
                </a:cubicBezTo>
                <a:lnTo>
                  <a:pt x="232734" y="119205"/>
                </a:lnTo>
                <a:cubicBezTo>
                  <a:pt x="232883" y="113125"/>
                  <a:pt x="230979" y="106701"/>
                  <a:pt x="234365" y="102821"/>
                </a:cubicBezTo>
                <a:cubicBezTo>
                  <a:pt x="235226" y="89557"/>
                  <a:pt x="237218" y="59178"/>
                  <a:pt x="237903" y="39622"/>
                </a:cubicBezTo>
                <a:cubicBezTo>
                  <a:pt x="237508" y="29839"/>
                  <a:pt x="236214" y="16537"/>
                  <a:pt x="234680" y="2881"/>
                </a:cubicBezTo>
                <a:close/>
              </a:path>
            </a:pathLst>
          </a:cu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4ABC0B0B-2C63-AEAB-AEE2-7B1C97AE2205}"/>
              </a:ext>
            </a:extLst>
          </p:cNvPr>
          <p:cNvPicPr>
            <a:picLocks noChangeAspect="1"/>
          </p:cNvPicPr>
          <p:nvPr/>
        </p:nvPicPr>
        <p:blipFill>
          <a:blip r:embed="rId4"/>
          <a:srcRect r="-1" b="1933"/>
          <a:stretch/>
        </p:blipFill>
        <p:spPr>
          <a:xfrm>
            <a:off x="8720044" y="4571990"/>
            <a:ext cx="3502979" cy="2286000"/>
          </a:xfrm>
          <a:custGeom>
            <a:avLst/>
            <a:gdLst/>
            <a:ahLst/>
            <a:cxnLst/>
            <a:rect l="l" t="t" r="r" b="b"/>
            <a:pathLst>
              <a:path w="3502979" h="2286000">
                <a:moveTo>
                  <a:pt x="10089" y="0"/>
                </a:moveTo>
                <a:lnTo>
                  <a:pt x="3502979" y="0"/>
                </a:lnTo>
                <a:lnTo>
                  <a:pt x="3502979" y="2286000"/>
                </a:lnTo>
                <a:lnTo>
                  <a:pt x="154969" y="2286000"/>
                </a:lnTo>
                <a:lnTo>
                  <a:pt x="154933" y="2285999"/>
                </a:lnTo>
                <a:cubicBezTo>
                  <a:pt x="154939" y="2285919"/>
                  <a:pt x="154948" y="2285839"/>
                  <a:pt x="154956" y="2285759"/>
                </a:cubicBezTo>
                <a:lnTo>
                  <a:pt x="157817" y="2280128"/>
                </a:lnTo>
                <a:lnTo>
                  <a:pt x="152413" y="2258335"/>
                </a:lnTo>
                <a:cubicBezTo>
                  <a:pt x="150528" y="2247599"/>
                  <a:pt x="149279" y="2236301"/>
                  <a:pt x="148708" y="2224706"/>
                </a:cubicBezTo>
                <a:cubicBezTo>
                  <a:pt x="152516" y="2222105"/>
                  <a:pt x="147106" y="2213005"/>
                  <a:pt x="146036" y="2208724"/>
                </a:cubicBezTo>
                <a:cubicBezTo>
                  <a:pt x="148522" y="2208679"/>
                  <a:pt x="149715" y="2199194"/>
                  <a:pt x="147657" y="2195828"/>
                </a:cubicBezTo>
                <a:cubicBezTo>
                  <a:pt x="138768" y="2125090"/>
                  <a:pt x="161998" y="2164893"/>
                  <a:pt x="148068" y="2122444"/>
                </a:cubicBezTo>
                <a:cubicBezTo>
                  <a:pt x="147343" y="2115342"/>
                  <a:pt x="148590" y="2110013"/>
                  <a:pt x="150648" y="2105568"/>
                </a:cubicBezTo>
                <a:lnTo>
                  <a:pt x="155787" y="2097570"/>
                </a:lnTo>
                <a:lnTo>
                  <a:pt x="153954" y="2091304"/>
                </a:lnTo>
                <a:cubicBezTo>
                  <a:pt x="153810" y="2067650"/>
                  <a:pt x="159078" y="2060678"/>
                  <a:pt x="153772" y="2046915"/>
                </a:cubicBezTo>
                <a:cubicBezTo>
                  <a:pt x="164801" y="2026580"/>
                  <a:pt x="154871" y="2033427"/>
                  <a:pt x="153183" y="2017960"/>
                </a:cubicBezTo>
                <a:cubicBezTo>
                  <a:pt x="150985" y="2005758"/>
                  <a:pt x="146752" y="2028159"/>
                  <a:pt x="146128" y="2016200"/>
                </a:cubicBezTo>
                <a:cubicBezTo>
                  <a:pt x="148976" y="2003262"/>
                  <a:pt x="140132" y="2003871"/>
                  <a:pt x="143614" y="1990415"/>
                </a:cubicBezTo>
                <a:cubicBezTo>
                  <a:pt x="150276" y="1993685"/>
                  <a:pt x="142322" y="1963865"/>
                  <a:pt x="148142" y="1962939"/>
                </a:cubicBezTo>
                <a:cubicBezTo>
                  <a:pt x="139821" y="1951510"/>
                  <a:pt x="150073" y="1945769"/>
                  <a:pt x="147508" y="1930552"/>
                </a:cubicBezTo>
                <a:cubicBezTo>
                  <a:pt x="144359" y="1923385"/>
                  <a:pt x="143818" y="1918215"/>
                  <a:pt x="147206" y="1911172"/>
                </a:cubicBezTo>
                <a:cubicBezTo>
                  <a:pt x="131877" y="1878161"/>
                  <a:pt x="146519" y="1891201"/>
                  <a:pt x="140623" y="1860308"/>
                </a:cubicBezTo>
                <a:cubicBezTo>
                  <a:pt x="134425" y="1833694"/>
                  <a:pt x="130403" y="1803523"/>
                  <a:pt x="115600" y="1777782"/>
                </a:cubicBezTo>
                <a:cubicBezTo>
                  <a:pt x="111409" y="1773057"/>
                  <a:pt x="109821" y="1761456"/>
                  <a:pt x="112056" y="1751872"/>
                </a:cubicBezTo>
                <a:cubicBezTo>
                  <a:pt x="112440" y="1750225"/>
                  <a:pt x="112926" y="1748698"/>
                  <a:pt x="113499" y="1747342"/>
                </a:cubicBezTo>
                <a:cubicBezTo>
                  <a:pt x="111234" y="1725088"/>
                  <a:pt x="101120" y="1643694"/>
                  <a:pt x="98470" y="1618347"/>
                </a:cubicBezTo>
                <a:cubicBezTo>
                  <a:pt x="103856" y="1616296"/>
                  <a:pt x="94136" y="1603478"/>
                  <a:pt x="97590" y="1595269"/>
                </a:cubicBezTo>
                <a:cubicBezTo>
                  <a:pt x="100620" y="1589389"/>
                  <a:pt x="98377" y="1584128"/>
                  <a:pt x="98140" y="1577986"/>
                </a:cubicBezTo>
                <a:cubicBezTo>
                  <a:pt x="100521" y="1569894"/>
                  <a:pt x="96220" y="1543501"/>
                  <a:pt x="93133" y="1536621"/>
                </a:cubicBezTo>
                <a:cubicBezTo>
                  <a:pt x="82411" y="1520178"/>
                  <a:pt x="90374" y="1482816"/>
                  <a:pt x="82158" y="1469154"/>
                </a:cubicBezTo>
                <a:cubicBezTo>
                  <a:pt x="80954" y="1464197"/>
                  <a:pt x="80466" y="1459348"/>
                  <a:pt x="80424" y="1454586"/>
                </a:cubicBezTo>
                <a:lnTo>
                  <a:pt x="81328" y="1441264"/>
                </a:lnTo>
                <a:lnTo>
                  <a:pt x="83625" y="1437478"/>
                </a:lnTo>
                <a:cubicBezTo>
                  <a:pt x="83435" y="1434764"/>
                  <a:pt x="83246" y="1432049"/>
                  <a:pt x="83056" y="1429335"/>
                </a:cubicBezTo>
                <a:cubicBezTo>
                  <a:pt x="83172" y="1428557"/>
                  <a:pt x="83291" y="1427781"/>
                  <a:pt x="83407" y="1427003"/>
                </a:cubicBezTo>
                <a:cubicBezTo>
                  <a:pt x="84084" y="1422546"/>
                  <a:pt x="84674" y="1418148"/>
                  <a:pt x="84906" y="1413794"/>
                </a:cubicBezTo>
                <a:cubicBezTo>
                  <a:pt x="73390" y="1419520"/>
                  <a:pt x="84992" y="1377705"/>
                  <a:pt x="75678" y="1389757"/>
                </a:cubicBezTo>
                <a:cubicBezTo>
                  <a:pt x="74957" y="1366832"/>
                  <a:pt x="66282" y="1384318"/>
                  <a:pt x="74551" y="1356760"/>
                </a:cubicBezTo>
                <a:cubicBezTo>
                  <a:pt x="72160" y="1327675"/>
                  <a:pt x="66061" y="1251589"/>
                  <a:pt x="61331" y="1215246"/>
                </a:cubicBezTo>
                <a:cubicBezTo>
                  <a:pt x="48696" y="1178057"/>
                  <a:pt x="52517" y="1164292"/>
                  <a:pt x="46176" y="1138699"/>
                </a:cubicBezTo>
                <a:cubicBezTo>
                  <a:pt x="43091" y="1088911"/>
                  <a:pt x="27949" y="1091674"/>
                  <a:pt x="39077" y="1069753"/>
                </a:cubicBezTo>
                <a:cubicBezTo>
                  <a:pt x="36360" y="1036358"/>
                  <a:pt x="22533" y="1065337"/>
                  <a:pt x="27015" y="1030325"/>
                </a:cubicBezTo>
                <a:cubicBezTo>
                  <a:pt x="25199" y="1029239"/>
                  <a:pt x="7014" y="1004953"/>
                  <a:pt x="5711" y="1002694"/>
                </a:cubicBezTo>
                <a:lnTo>
                  <a:pt x="4782" y="959024"/>
                </a:lnTo>
                <a:lnTo>
                  <a:pt x="4956" y="955844"/>
                </a:lnTo>
                <a:lnTo>
                  <a:pt x="0" y="935724"/>
                </a:lnTo>
                <a:lnTo>
                  <a:pt x="396" y="935045"/>
                </a:lnTo>
                <a:cubicBezTo>
                  <a:pt x="1170" y="933065"/>
                  <a:pt x="1530" y="930734"/>
                  <a:pt x="1027" y="927619"/>
                </a:cubicBezTo>
                <a:cubicBezTo>
                  <a:pt x="2171" y="918238"/>
                  <a:pt x="7071" y="890403"/>
                  <a:pt x="7257" y="878755"/>
                </a:cubicBezTo>
                <a:cubicBezTo>
                  <a:pt x="5425" y="872157"/>
                  <a:pt x="3693" y="865113"/>
                  <a:pt x="2142" y="857732"/>
                </a:cubicBezTo>
                <a:lnTo>
                  <a:pt x="1365" y="798432"/>
                </a:lnTo>
                <a:lnTo>
                  <a:pt x="10445" y="736329"/>
                </a:lnTo>
                <a:cubicBezTo>
                  <a:pt x="10644" y="713358"/>
                  <a:pt x="14017" y="693468"/>
                  <a:pt x="11638" y="674025"/>
                </a:cubicBezTo>
                <a:cubicBezTo>
                  <a:pt x="14263" y="666128"/>
                  <a:pt x="7702" y="658684"/>
                  <a:pt x="3774" y="651467"/>
                </a:cubicBezTo>
                <a:cubicBezTo>
                  <a:pt x="5085" y="630031"/>
                  <a:pt x="18313" y="624842"/>
                  <a:pt x="13938" y="611257"/>
                </a:cubicBezTo>
                <a:cubicBezTo>
                  <a:pt x="23010" y="599213"/>
                  <a:pt x="19548" y="598502"/>
                  <a:pt x="16950" y="592841"/>
                </a:cubicBezTo>
                <a:cubicBezTo>
                  <a:pt x="16888" y="592573"/>
                  <a:pt x="16826" y="592303"/>
                  <a:pt x="16764" y="592034"/>
                </a:cubicBezTo>
                <a:lnTo>
                  <a:pt x="18062" y="590387"/>
                </a:lnTo>
                <a:lnTo>
                  <a:pt x="18662" y="586980"/>
                </a:lnTo>
                <a:cubicBezTo>
                  <a:pt x="18533" y="583880"/>
                  <a:pt x="18403" y="580781"/>
                  <a:pt x="18274" y="577681"/>
                </a:cubicBezTo>
                <a:cubicBezTo>
                  <a:pt x="18115" y="576515"/>
                  <a:pt x="17955" y="575348"/>
                  <a:pt x="17796" y="574183"/>
                </a:cubicBezTo>
                <a:cubicBezTo>
                  <a:pt x="17589" y="571773"/>
                  <a:pt x="17612" y="570172"/>
                  <a:pt x="17805" y="569065"/>
                </a:cubicBezTo>
                <a:lnTo>
                  <a:pt x="17912" y="568936"/>
                </a:lnTo>
                <a:cubicBezTo>
                  <a:pt x="17845" y="567338"/>
                  <a:pt x="29209" y="573362"/>
                  <a:pt x="29143" y="571763"/>
                </a:cubicBezTo>
                <a:cubicBezTo>
                  <a:pt x="28562" y="563674"/>
                  <a:pt x="16337" y="548181"/>
                  <a:pt x="15392" y="540689"/>
                </a:cubicBezTo>
                <a:cubicBezTo>
                  <a:pt x="21346" y="534352"/>
                  <a:pt x="14313" y="506665"/>
                  <a:pt x="25536" y="509696"/>
                </a:cubicBezTo>
                <a:cubicBezTo>
                  <a:pt x="24595" y="499588"/>
                  <a:pt x="19934" y="493475"/>
                  <a:pt x="27295" y="496878"/>
                </a:cubicBezTo>
                <a:cubicBezTo>
                  <a:pt x="27196" y="493551"/>
                  <a:pt x="27823" y="491500"/>
                  <a:pt x="28803" y="490032"/>
                </a:cubicBezTo>
                <a:lnTo>
                  <a:pt x="29265" y="489607"/>
                </a:lnTo>
                <a:cubicBezTo>
                  <a:pt x="28500" y="481587"/>
                  <a:pt x="25372" y="452075"/>
                  <a:pt x="24211" y="441905"/>
                </a:cubicBezTo>
                <a:cubicBezTo>
                  <a:pt x="23574" y="437467"/>
                  <a:pt x="22937" y="433030"/>
                  <a:pt x="22300" y="428592"/>
                </a:cubicBezTo>
                <a:lnTo>
                  <a:pt x="22699" y="427306"/>
                </a:lnTo>
                <a:lnTo>
                  <a:pt x="28219" y="418090"/>
                </a:lnTo>
                <a:cubicBezTo>
                  <a:pt x="27250" y="415121"/>
                  <a:pt x="18397" y="412494"/>
                  <a:pt x="16799" y="410365"/>
                </a:cubicBezTo>
                <a:cubicBezTo>
                  <a:pt x="25342" y="378983"/>
                  <a:pt x="17525" y="349373"/>
                  <a:pt x="19002" y="315310"/>
                </a:cubicBezTo>
                <a:cubicBezTo>
                  <a:pt x="15978" y="276813"/>
                  <a:pt x="16726" y="257569"/>
                  <a:pt x="14356" y="235298"/>
                </a:cubicBezTo>
                <a:cubicBezTo>
                  <a:pt x="14223" y="231626"/>
                  <a:pt x="13137" y="201873"/>
                  <a:pt x="17876" y="207989"/>
                </a:cubicBezTo>
                <a:cubicBezTo>
                  <a:pt x="17051" y="174826"/>
                  <a:pt x="20805" y="126304"/>
                  <a:pt x="19885" y="92237"/>
                </a:cubicBezTo>
                <a:cubicBezTo>
                  <a:pt x="31141" y="70340"/>
                  <a:pt x="10251" y="49317"/>
                  <a:pt x="12357" y="26606"/>
                </a:cubicBezTo>
                <a:cubicBezTo>
                  <a:pt x="7176" y="29713"/>
                  <a:pt x="8629" y="17064"/>
                  <a:pt x="9916" y="3483"/>
                </a:cubicBezTo>
                <a:close/>
              </a:path>
            </a:pathLst>
          </a:custGeom>
        </p:spPr>
      </p:pic>
      <p:sp>
        <p:nvSpPr>
          <p:cNvPr id="6" name="ZoneTexte 5">
            <a:extLst>
              <a:ext uri="{FF2B5EF4-FFF2-40B4-BE49-F238E27FC236}">
                <a16:creationId xmlns:a16="http://schemas.microsoft.com/office/drawing/2014/main" id="{799C44D8-13C9-E9E7-6A70-E077E08BB295}"/>
              </a:ext>
            </a:extLst>
          </p:cNvPr>
          <p:cNvSpPr txBox="1"/>
          <p:nvPr/>
        </p:nvSpPr>
        <p:spPr>
          <a:xfrm>
            <a:off x="6819904" y="5602069"/>
            <a:ext cx="1338943" cy="646331"/>
          </a:xfrm>
          <a:prstGeom prst="rect">
            <a:avLst/>
          </a:prstGeom>
          <a:noFill/>
        </p:spPr>
        <p:txBody>
          <a:bodyPr wrap="square" rtlCol="0">
            <a:spAutoFit/>
          </a:bodyPr>
          <a:lstStyle/>
          <a:p>
            <a:r>
              <a:rPr lang="fr-FR" err="1"/>
              <a:t>V</a:t>
            </a:r>
            <a:r>
              <a:rPr lang="fr-FR" sz="1800" err="1"/>
              <a:t>ombatidé</a:t>
            </a:r>
            <a:endParaRPr lang="fr-FR" sz="1800"/>
          </a:p>
          <a:p>
            <a:endParaRPr lang="fr-FR"/>
          </a:p>
        </p:txBody>
      </p:sp>
      <p:sp>
        <p:nvSpPr>
          <p:cNvPr id="7" name="Flèche vers la droite 6">
            <a:extLst>
              <a:ext uri="{FF2B5EF4-FFF2-40B4-BE49-F238E27FC236}">
                <a16:creationId xmlns:a16="http://schemas.microsoft.com/office/drawing/2014/main" id="{A4956F6B-1320-0765-FB65-224E9FFA374E}"/>
              </a:ext>
            </a:extLst>
          </p:cNvPr>
          <p:cNvSpPr/>
          <p:nvPr/>
        </p:nvSpPr>
        <p:spPr>
          <a:xfrm>
            <a:off x="8211656" y="5714990"/>
            <a:ext cx="402771" cy="1415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8" name="Picture 6" descr="Faits intéressants - Australian Koala Foundation">
            <a:extLst>
              <a:ext uri="{FF2B5EF4-FFF2-40B4-BE49-F238E27FC236}">
                <a16:creationId xmlns:a16="http://schemas.microsoft.com/office/drawing/2014/main" id="{8482A68A-08F8-D3A3-24A8-13DD97FEA4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9" t="284" r="2104" b="18179"/>
          <a:stretch/>
        </p:blipFill>
        <p:spPr bwMode="auto">
          <a:xfrm>
            <a:off x="3904903" y="4991732"/>
            <a:ext cx="2809383" cy="1757412"/>
          </a:xfrm>
          <a:prstGeom prst="rect">
            <a:avLst/>
          </a:prstGeom>
          <a:noFill/>
          <a:extLst>
            <a:ext uri="{909E8E84-426E-40DD-AFC4-6F175D3DCCD1}">
              <a14:hiddenFill xmlns:a14="http://schemas.microsoft.com/office/drawing/2010/main">
                <a:solidFill>
                  <a:srgbClr val="FFFFFF"/>
                </a:solidFill>
              </a14:hiddenFill>
            </a:ext>
          </a:extLst>
        </p:spPr>
      </p:pic>
      <p:sp>
        <p:nvSpPr>
          <p:cNvPr id="8" name="Ellipse 7">
            <a:extLst>
              <a:ext uri="{FF2B5EF4-FFF2-40B4-BE49-F238E27FC236}">
                <a16:creationId xmlns:a16="http://schemas.microsoft.com/office/drawing/2014/main" id="{350B2592-8860-8A7A-8156-3CF85CD5F3D2}"/>
              </a:ext>
            </a:extLst>
          </p:cNvPr>
          <p:cNvSpPr/>
          <p:nvPr/>
        </p:nvSpPr>
        <p:spPr>
          <a:xfrm>
            <a:off x="4783298" y="5602069"/>
            <a:ext cx="760744" cy="76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id="{879ACC5B-01BB-7F0C-B9A8-BB5296F4320E}"/>
              </a:ext>
            </a:extLst>
          </p:cNvPr>
          <p:cNvSpPr txBox="1">
            <a:spLocks/>
          </p:cNvSpPr>
          <p:nvPr/>
        </p:nvSpPr>
        <p:spPr>
          <a:xfrm>
            <a:off x="3747808" y="614843"/>
            <a:ext cx="4693334" cy="5429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a:t>REPRODUCTION</a:t>
            </a:r>
          </a:p>
        </p:txBody>
      </p:sp>
    </p:spTree>
    <p:extLst>
      <p:ext uri="{BB962C8B-B14F-4D97-AF65-F5344CB8AC3E}">
        <p14:creationId xmlns:p14="http://schemas.microsoft.com/office/powerpoint/2010/main" val="3712928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21" name="Rectangle 4120">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3" name="Freeform: Shape 4122">
            <a:extLst>
              <a:ext uri="{FF2B5EF4-FFF2-40B4-BE49-F238E27FC236}">
                <a16:creationId xmlns:a16="http://schemas.microsoft.com/office/drawing/2014/main" id="{627FF48C-AF46-4D52-998F-ED0BDDEEF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9000"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D0779B11-3B9A-D510-086C-3DBD529089F8}"/>
              </a:ext>
            </a:extLst>
          </p:cNvPr>
          <p:cNvSpPr>
            <a:spLocks noGrp="1"/>
          </p:cNvSpPr>
          <p:nvPr>
            <p:ph idx="1"/>
          </p:nvPr>
        </p:nvSpPr>
        <p:spPr>
          <a:xfrm>
            <a:off x="1129586" y="1748571"/>
            <a:ext cx="4742771" cy="3983415"/>
          </a:xfrm>
        </p:spPr>
        <p:txBody>
          <a:bodyPr>
            <a:normAutofit/>
          </a:bodyPr>
          <a:lstStyle/>
          <a:p>
            <a:r>
              <a:rPr lang="fr-FR" sz="1800" kern="100">
                <a:effectLst/>
                <a:latin typeface="Aptos" panose="020B0004020202020204" pitchFamily="34" charset="0"/>
                <a:ea typeface="Aptos" panose="020B0004020202020204" pitchFamily="34" charset="0"/>
                <a:cs typeface="Times New Roman" panose="02020603050405020304" pitchFamily="18" charset="0"/>
              </a:rPr>
              <a:t>Le koala mange des feuilles d’eucalyptus</a:t>
            </a:r>
            <a:r>
              <a:rPr lang="fr-FR" sz="1800" kern="100">
                <a:latin typeface="Aptos" panose="020B0004020202020204" pitchFamily="34" charset="0"/>
                <a:ea typeface="Aptos" panose="020B0004020202020204" pitchFamily="34" charset="0"/>
                <a:cs typeface="Times New Roman" panose="02020603050405020304" pitchFamily="18" charset="0"/>
              </a:rPr>
              <a:t>. I</a:t>
            </a:r>
            <a:r>
              <a:rPr lang="fr-FR" sz="1800" kern="100">
                <a:effectLst/>
                <a:latin typeface="Aptos" panose="020B0004020202020204" pitchFamily="34" charset="0"/>
                <a:ea typeface="Aptos" panose="020B0004020202020204" pitchFamily="34" charset="0"/>
                <a:cs typeface="Times New Roman" panose="02020603050405020304" pitchFamily="18" charset="0"/>
              </a:rPr>
              <a:t>l peut manger jusqu'à un kilo de feuilles par jour</a:t>
            </a:r>
          </a:p>
          <a:p>
            <a:endParaRPr lang="fr-FR" sz="1800" kern="100">
              <a:effectLst/>
              <a:latin typeface="Aptos" panose="020B0004020202020204" pitchFamily="34" charset="0"/>
              <a:ea typeface="Aptos" panose="020B0004020202020204" pitchFamily="34" charset="0"/>
              <a:cs typeface="Times New Roman" panose="02020603050405020304" pitchFamily="18" charset="0"/>
            </a:endParaRPr>
          </a:p>
          <a:p>
            <a:r>
              <a:rPr lang="fr-FR" sz="1800" kern="100">
                <a:effectLst/>
                <a:latin typeface="Aptos" panose="020B0004020202020204" pitchFamily="34" charset="0"/>
                <a:ea typeface="Aptos" panose="020B0004020202020204" pitchFamily="34" charset="0"/>
                <a:cs typeface="Times New Roman" panose="02020603050405020304" pitchFamily="18" charset="0"/>
              </a:rPr>
              <a:t>Il ne boit jamais au cours de sa vie</a:t>
            </a:r>
          </a:p>
          <a:p>
            <a:pPr marL="0" indent="0">
              <a:buNone/>
            </a:pPr>
            <a:endParaRPr lang="fr-FR" sz="1800" kern="100">
              <a:effectLst/>
              <a:latin typeface="Aptos" panose="020B0004020202020204" pitchFamily="34" charset="0"/>
              <a:ea typeface="Aptos" panose="020B0004020202020204" pitchFamily="34" charset="0"/>
              <a:cs typeface="Times New Roman" panose="02020603050405020304" pitchFamily="18" charset="0"/>
            </a:endParaRPr>
          </a:p>
          <a:p>
            <a:r>
              <a:rPr lang="fr-FR" sz="1800" kern="100">
                <a:effectLst/>
                <a:latin typeface="Aptos" panose="020B0004020202020204" pitchFamily="34" charset="0"/>
                <a:ea typeface="Aptos" panose="020B0004020202020204" pitchFamily="34" charset="0"/>
                <a:cs typeface="Times New Roman" panose="02020603050405020304" pitchFamily="18" charset="0"/>
              </a:rPr>
              <a:t>Le mot koala signifie </a:t>
            </a:r>
            <a:r>
              <a:rPr lang="fr-FR" sz="1800" b="1" i="1" kern="100">
                <a:effectLst/>
                <a:latin typeface="Aptos" panose="020B0004020202020204" pitchFamily="34" charset="0"/>
                <a:ea typeface="Aptos" panose="020B0004020202020204" pitchFamily="34" charset="0"/>
                <a:cs typeface="Times New Roman" panose="02020603050405020304" pitchFamily="18" charset="0"/>
              </a:rPr>
              <a:t>« qu'il ne boit pas </a:t>
            </a:r>
            <a:r>
              <a:rPr lang="fr-FR" sz="1800" b="1" kern="100">
                <a:effectLst/>
                <a:latin typeface="Aptos" panose="020B0004020202020204" pitchFamily="34" charset="0"/>
                <a:ea typeface="Aptos" panose="020B0004020202020204" pitchFamily="34" charset="0"/>
                <a:cs typeface="Times New Roman" panose="02020603050405020304" pitchFamily="18" charset="0"/>
              </a:rPr>
              <a:t>», </a:t>
            </a:r>
            <a:r>
              <a:rPr lang="fr-FR" sz="1800" kern="100">
                <a:effectLst/>
                <a:latin typeface="Aptos" panose="020B0004020202020204" pitchFamily="34" charset="0"/>
                <a:ea typeface="Aptos" panose="020B0004020202020204" pitchFamily="34" charset="0"/>
                <a:cs typeface="Times New Roman" panose="02020603050405020304" pitchFamily="18" charset="0"/>
              </a:rPr>
              <a:t>il est donc phytophage (ce nourrit que de végétaux). Parce que son hydratation provient à 90 % des feuilles d’eucalyptus</a:t>
            </a:r>
          </a:p>
          <a:p>
            <a:pPr marL="0" indent="0">
              <a:buNone/>
            </a:pPr>
            <a:endParaRPr lang="fr-FR" sz="2000"/>
          </a:p>
        </p:txBody>
      </p:sp>
      <p:pic>
        <p:nvPicPr>
          <p:cNvPr id="4102" name="Picture 6" descr="131 300+ Eucalyptus Photos, taleaux et images libre de droits - iStock | Eucalyptus  feuille, Menthe, Lavande">
            <a:extLst>
              <a:ext uri="{FF2B5EF4-FFF2-40B4-BE49-F238E27FC236}">
                <a16:creationId xmlns:a16="http://schemas.microsoft.com/office/drawing/2014/main" id="{3004F470-EE3A-0076-3736-3B2011B4B9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516" r="-3" b="4751"/>
          <a:stretch/>
        </p:blipFill>
        <p:spPr bwMode="auto">
          <a:xfrm>
            <a:off x="7845056" y="801563"/>
            <a:ext cx="3740887" cy="189401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Le koala, un fragile marsupial | Milan jeunesse | Milan Jeunesse">
            <a:extLst>
              <a:ext uri="{FF2B5EF4-FFF2-40B4-BE49-F238E27FC236}">
                <a16:creationId xmlns:a16="http://schemas.microsoft.com/office/drawing/2014/main" id="{A9C9242E-E54B-E3F5-B523-9C63D8C67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 b="13029"/>
          <a:stretch/>
        </p:blipFill>
        <p:spPr bwMode="auto">
          <a:xfrm>
            <a:off x="6478414" y="3158365"/>
            <a:ext cx="5484986" cy="2898072"/>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a:extLst>
              <a:ext uri="{FF2B5EF4-FFF2-40B4-BE49-F238E27FC236}">
                <a16:creationId xmlns:a16="http://schemas.microsoft.com/office/drawing/2014/main" id="{BEB2CB59-CF21-EE79-4ADC-8D58B48BCCE5}"/>
              </a:ext>
            </a:extLst>
          </p:cNvPr>
          <p:cNvSpPr txBox="1">
            <a:spLocks/>
          </p:cNvSpPr>
          <p:nvPr/>
        </p:nvSpPr>
        <p:spPr>
          <a:xfrm>
            <a:off x="1897237" y="572184"/>
            <a:ext cx="4693334" cy="5429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a:t>ALIMENTATION</a:t>
            </a:r>
          </a:p>
        </p:txBody>
      </p:sp>
    </p:spTree>
    <p:extLst>
      <p:ext uri="{BB962C8B-B14F-4D97-AF65-F5344CB8AC3E}">
        <p14:creationId xmlns:p14="http://schemas.microsoft.com/office/powerpoint/2010/main" val="109343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10">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D0779B11-3B9A-D510-086C-3DBD529089F8}"/>
              </a:ext>
            </a:extLst>
          </p:cNvPr>
          <p:cNvSpPr>
            <a:spLocks noGrp="1"/>
          </p:cNvSpPr>
          <p:nvPr>
            <p:ph idx="1"/>
          </p:nvPr>
        </p:nvSpPr>
        <p:spPr>
          <a:xfrm>
            <a:off x="1151979" y="1799878"/>
            <a:ext cx="4438036" cy="3908585"/>
          </a:xfrm>
        </p:spPr>
        <p:txBody>
          <a:bodyPr>
            <a:normAutofit/>
          </a:bodyPr>
          <a:lstStyle/>
          <a:p>
            <a:r>
              <a:rPr lang="fr-FR" sz="1900" kern="100">
                <a:effectLst/>
                <a:latin typeface="Aptos" panose="020B0004020202020204" pitchFamily="34" charset="0"/>
                <a:ea typeface="Aptos" panose="020B0004020202020204" pitchFamily="34" charset="0"/>
                <a:cs typeface="Times New Roman" panose="02020603050405020304" pitchFamily="18" charset="0"/>
              </a:rPr>
              <a:t> </a:t>
            </a:r>
            <a:r>
              <a:rPr lang="fr-FR" sz="1800" kern="100">
                <a:effectLst/>
                <a:latin typeface="Aptos" panose="020B0004020202020204" pitchFamily="34" charset="0"/>
                <a:ea typeface="Aptos" panose="020B0004020202020204" pitchFamily="34" charset="0"/>
                <a:cs typeface="Times New Roman" panose="02020603050405020304" pitchFamily="18" charset="0"/>
              </a:rPr>
              <a:t>Ils peuvent passer toute la journée dans le même arbre. Mais il peut de temps en temps descendre de son arbre pour aller sur un autre qu’ils ne peuvent pas atteindre en sautant</a:t>
            </a:r>
          </a:p>
          <a:p>
            <a:pPr marL="0" indent="0">
              <a:buNone/>
            </a:pPr>
            <a:endParaRPr lang="fr-FR" sz="1800" kern="100">
              <a:effectLst/>
              <a:latin typeface="Aptos" panose="020B0004020202020204" pitchFamily="34" charset="0"/>
              <a:ea typeface="Aptos" panose="020B0004020202020204" pitchFamily="34" charset="0"/>
              <a:cs typeface="Times New Roman" panose="02020603050405020304" pitchFamily="18" charset="0"/>
            </a:endParaRPr>
          </a:p>
          <a:p>
            <a:r>
              <a:rPr lang="fr-FR" sz="1800" kern="100">
                <a:effectLst/>
                <a:latin typeface="Aptos" panose="020B0004020202020204" pitchFamily="34" charset="0"/>
                <a:ea typeface="Aptos" panose="020B0004020202020204" pitchFamily="34" charset="0"/>
                <a:cs typeface="Times New Roman" panose="02020603050405020304" pitchFamily="18" charset="0"/>
              </a:rPr>
              <a:t>Ils se déplacent alors à 4 pattes mais ils restent le moins longtemps possible au sol, car ils sont en danger </a:t>
            </a:r>
          </a:p>
          <a:p>
            <a:pPr marL="0" indent="0">
              <a:buNone/>
            </a:pPr>
            <a:r>
              <a:rPr lang="fr-FR" sz="1800" kern="100">
                <a:effectLst/>
                <a:latin typeface="Aptos" panose="020B0004020202020204" pitchFamily="34" charset="0"/>
                <a:ea typeface="Aptos" panose="020B0004020202020204" pitchFamily="34" charset="0"/>
                <a:cs typeface="Times New Roman" panose="02020603050405020304" pitchFamily="18" charset="0"/>
              </a:rPr>
              <a:t> </a:t>
            </a:r>
          </a:p>
          <a:p>
            <a:r>
              <a:rPr lang="fr-FR" sz="1800" kern="100">
                <a:effectLst/>
                <a:latin typeface="Aptos" panose="020B0004020202020204" pitchFamily="34" charset="0"/>
                <a:ea typeface="Aptos" panose="020B0004020202020204" pitchFamily="34" charset="0"/>
                <a:cs typeface="Times New Roman" panose="02020603050405020304" pitchFamily="18" charset="0"/>
              </a:rPr>
              <a:t>Ils peuvent se déplacer rapidement et efficacement s'ils se sentent menacés</a:t>
            </a:r>
          </a:p>
          <a:p>
            <a:pPr marL="0" indent="0">
              <a:buNone/>
            </a:pPr>
            <a:endParaRPr lang="fr-FR" sz="1900"/>
          </a:p>
        </p:txBody>
      </p:sp>
      <p:pic>
        <p:nvPicPr>
          <p:cNvPr id="4" name="Image 3">
            <a:extLst>
              <a:ext uri="{FF2B5EF4-FFF2-40B4-BE49-F238E27FC236}">
                <a16:creationId xmlns:a16="http://schemas.microsoft.com/office/drawing/2014/main" id="{EEE6D2C1-8388-A445-728E-A8AC99D7ADB0}"/>
              </a:ext>
            </a:extLst>
          </p:cNvPr>
          <p:cNvPicPr>
            <a:picLocks noChangeAspect="1"/>
          </p:cNvPicPr>
          <p:nvPr/>
        </p:nvPicPr>
        <p:blipFill>
          <a:blip r:embed="rId2"/>
          <a:srcRect l="10695" r="12396" b="1"/>
          <a:stretch/>
        </p:blipFill>
        <p:spPr>
          <a:xfrm>
            <a:off x="7572305" y="717012"/>
            <a:ext cx="3354259" cy="5446191"/>
          </a:xfrm>
          <a:prstGeom prst="rect">
            <a:avLst/>
          </a:prstGeom>
        </p:spPr>
      </p:pic>
      <p:sp>
        <p:nvSpPr>
          <p:cNvPr id="5" name="Titre 1">
            <a:extLst>
              <a:ext uri="{FF2B5EF4-FFF2-40B4-BE49-F238E27FC236}">
                <a16:creationId xmlns:a16="http://schemas.microsoft.com/office/drawing/2014/main" id="{FCA6A621-A212-A133-5844-E51FA1C2ED77}"/>
              </a:ext>
            </a:extLst>
          </p:cNvPr>
          <p:cNvSpPr txBox="1">
            <a:spLocks/>
          </p:cNvSpPr>
          <p:nvPr/>
        </p:nvSpPr>
        <p:spPr>
          <a:xfrm>
            <a:off x="1723065" y="704681"/>
            <a:ext cx="4693334" cy="5429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a:t>COMPORTEMENT</a:t>
            </a:r>
          </a:p>
        </p:txBody>
      </p:sp>
    </p:spTree>
    <p:extLst>
      <p:ext uri="{BB962C8B-B14F-4D97-AF65-F5344CB8AC3E}">
        <p14:creationId xmlns:p14="http://schemas.microsoft.com/office/powerpoint/2010/main" val="129223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B902CB9-C7DC-4673-B7D5-F22DCF0EC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12">
            <a:extLst>
              <a:ext uri="{FF2B5EF4-FFF2-40B4-BE49-F238E27FC236}">
                <a16:creationId xmlns:a16="http://schemas.microsoft.com/office/drawing/2014/main" id="{11737AD1-9D39-925C-E3EF-4089863A7CA4}"/>
              </a:ext>
            </a:extLst>
          </p:cNvPr>
          <p:cNvPicPr>
            <a:picLocks noChangeAspect="1"/>
          </p:cNvPicPr>
          <p:nvPr/>
        </p:nvPicPr>
        <p:blipFill>
          <a:blip r:embed="rId2"/>
          <a:stretch>
            <a:fillRect/>
          </a:stretch>
        </p:blipFill>
        <p:spPr>
          <a:xfrm>
            <a:off x="323923" y="4014011"/>
            <a:ext cx="1518208" cy="2240384"/>
          </a:xfrm>
          <a:prstGeom prst="rect">
            <a:avLst/>
          </a:prstGeom>
        </p:spPr>
      </p:pic>
      <p:pic>
        <p:nvPicPr>
          <p:cNvPr id="14" name="Image 13">
            <a:extLst>
              <a:ext uri="{FF2B5EF4-FFF2-40B4-BE49-F238E27FC236}">
                <a16:creationId xmlns:a16="http://schemas.microsoft.com/office/drawing/2014/main" id="{08936E2F-DE00-B7B5-30CA-8696A7A08CCD}"/>
              </a:ext>
            </a:extLst>
          </p:cNvPr>
          <p:cNvPicPr>
            <a:picLocks noChangeAspect="1"/>
          </p:cNvPicPr>
          <p:nvPr/>
        </p:nvPicPr>
        <p:blipFill>
          <a:blip r:embed="rId3"/>
          <a:stretch>
            <a:fillRect/>
          </a:stretch>
        </p:blipFill>
        <p:spPr>
          <a:xfrm>
            <a:off x="2166054" y="4014011"/>
            <a:ext cx="1794092" cy="2240384"/>
          </a:xfrm>
          <a:prstGeom prst="rect">
            <a:avLst/>
          </a:prstGeom>
        </p:spPr>
      </p:pic>
      <p:pic>
        <p:nvPicPr>
          <p:cNvPr id="15" name="Image 14">
            <a:extLst>
              <a:ext uri="{FF2B5EF4-FFF2-40B4-BE49-F238E27FC236}">
                <a16:creationId xmlns:a16="http://schemas.microsoft.com/office/drawing/2014/main" id="{09EC498F-2005-FD59-D435-612291705FED}"/>
              </a:ext>
            </a:extLst>
          </p:cNvPr>
          <p:cNvPicPr>
            <a:picLocks noChangeAspect="1"/>
          </p:cNvPicPr>
          <p:nvPr/>
        </p:nvPicPr>
        <p:blipFill>
          <a:blip r:embed="rId4"/>
          <a:stretch>
            <a:fillRect/>
          </a:stretch>
        </p:blipFill>
        <p:spPr>
          <a:xfrm>
            <a:off x="4345606" y="4014011"/>
            <a:ext cx="1942905" cy="2240384"/>
          </a:xfrm>
          <a:prstGeom prst="rect">
            <a:avLst/>
          </a:prstGeom>
        </p:spPr>
      </p:pic>
      <p:pic>
        <p:nvPicPr>
          <p:cNvPr id="17" name="Image 16">
            <a:extLst>
              <a:ext uri="{FF2B5EF4-FFF2-40B4-BE49-F238E27FC236}">
                <a16:creationId xmlns:a16="http://schemas.microsoft.com/office/drawing/2014/main" id="{E8B600F7-424F-4602-DE7B-8FD0A0216E7D}"/>
              </a:ext>
            </a:extLst>
          </p:cNvPr>
          <p:cNvPicPr>
            <a:picLocks noChangeAspect="1"/>
          </p:cNvPicPr>
          <p:nvPr/>
        </p:nvPicPr>
        <p:blipFill>
          <a:blip r:embed="rId5"/>
          <a:stretch>
            <a:fillRect/>
          </a:stretch>
        </p:blipFill>
        <p:spPr>
          <a:xfrm>
            <a:off x="6751797" y="4014011"/>
            <a:ext cx="2240384" cy="2240384"/>
          </a:xfrm>
          <a:prstGeom prst="rect">
            <a:avLst/>
          </a:prstGeom>
        </p:spPr>
      </p:pic>
      <p:pic>
        <p:nvPicPr>
          <p:cNvPr id="16" name="Image 15">
            <a:extLst>
              <a:ext uri="{FF2B5EF4-FFF2-40B4-BE49-F238E27FC236}">
                <a16:creationId xmlns:a16="http://schemas.microsoft.com/office/drawing/2014/main" id="{A5655AD0-D890-893C-D2F9-53285406ADD6}"/>
              </a:ext>
            </a:extLst>
          </p:cNvPr>
          <p:cNvPicPr>
            <a:picLocks noChangeAspect="1"/>
          </p:cNvPicPr>
          <p:nvPr/>
        </p:nvPicPr>
        <p:blipFill>
          <a:blip r:embed="rId6"/>
          <a:stretch>
            <a:fillRect/>
          </a:stretch>
        </p:blipFill>
        <p:spPr>
          <a:xfrm>
            <a:off x="9470374" y="4014011"/>
            <a:ext cx="2240384" cy="2240384"/>
          </a:xfrm>
          <a:prstGeom prst="rect">
            <a:avLst/>
          </a:prstGeom>
        </p:spPr>
      </p:pic>
      <p:sp>
        <p:nvSpPr>
          <p:cNvPr id="8" name="Espace réservé du contenu 2">
            <a:extLst>
              <a:ext uri="{FF2B5EF4-FFF2-40B4-BE49-F238E27FC236}">
                <a16:creationId xmlns:a16="http://schemas.microsoft.com/office/drawing/2014/main" id="{0DCCDEF3-F66C-8776-5FD4-13B08473CC0A}"/>
              </a:ext>
            </a:extLst>
          </p:cNvPr>
          <p:cNvSpPr txBox="1">
            <a:spLocks/>
          </p:cNvSpPr>
          <p:nvPr/>
        </p:nvSpPr>
        <p:spPr>
          <a:xfrm>
            <a:off x="949713" y="1973046"/>
            <a:ext cx="10515595" cy="1493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Leurs plus grands prédateurs hormis l'homme est le dingo, qui est un chien sauvage</a:t>
            </a:r>
          </a:p>
          <a:p>
            <a:pPr algn="ctr"/>
            <a:endParaRPr lang="en-US" sz="1800"/>
          </a:p>
          <a:p>
            <a:r>
              <a:rPr lang="en-US" sz="1800"/>
              <a:t>Mais il à aussi d'autres prédateurs comme le python, l'aigle, le varan et la ninoxe puissante</a:t>
            </a:r>
          </a:p>
          <a:p>
            <a:pPr marL="0" algn="ctr"/>
            <a:endParaRPr lang="en-US" sz="2000"/>
          </a:p>
        </p:txBody>
      </p:sp>
      <p:sp>
        <p:nvSpPr>
          <p:cNvPr id="18" name="Titre 1">
            <a:extLst>
              <a:ext uri="{FF2B5EF4-FFF2-40B4-BE49-F238E27FC236}">
                <a16:creationId xmlns:a16="http://schemas.microsoft.com/office/drawing/2014/main" id="{B92F9C83-760A-E152-2E5D-33EBF064CB8D}"/>
              </a:ext>
            </a:extLst>
          </p:cNvPr>
          <p:cNvSpPr>
            <a:spLocks noGrp="1"/>
          </p:cNvSpPr>
          <p:nvPr>
            <p:ph type="title"/>
          </p:nvPr>
        </p:nvSpPr>
        <p:spPr>
          <a:xfrm>
            <a:off x="3747808" y="614843"/>
            <a:ext cx="4693334" cy="542915"/>
          </a:xfrm>
        </p:spPr>
        <p:txBody>
          <a:bodyPr>
            <a:noAutofit/>
          </a:bodyPr>
          <a:lstStyle/>
          <a:p>
            <a:pPr algn="ctr"/>
            <a:r>
              <a:rPr lang="fr-FR" sz="3600"/>
              <a:t>PRÉDATEURS</a:t>
            </a:r>
          </a:p>
        </p:txBody>
      </p:sp>
    </p:spTree>
    <p:extLst>
      <p:ext uri="{BB962C8B-B14F-4D97-AF65-F5344CB8AC3E}">
        <p14:creationId xmlns:p14="http://schemas.microsoft.com/office/powerpoint/2010/main" val="3360299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5F11BAB-6BB7-6B60-B0E5-AA429D25D417}"/>
              </a:ext>
            </a:extLst>
          </p:cNvPr>
          <p:cNvSpPr txBox="1">
            <a:spLocks/>
          </p:cNvSpPr>
          <p:nvPr/>
        </p:nvSpPr>
        <p:spPr>
          <a:xfrm>
            <a:off x="8311846" y="490539"/>
            <a:ext cx="2029581" cy="7368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a:t>VIDÉOS</a:t>
            </a:r>
          </a:p>
        </p:txBody>
      </p:sp>
      <p:pic>
        <p:nvPicPr>
          <p:cNvPr id="3" name="Image 2">
            <a:extLst>
              <a:ext uri="{FF2B5EF4-FFF2-40B4-BE49-F238E27FC236}">
                <a16:creationId xmlns:a16="http://schemas.microsoft.com/office/drawing/2014/main" id="{750DAAC0-510A-6C5E-AB42-6CB15AE6C7C0}"/>
              </a:ext>
            </a:extLst>
          </p:cNvPr>
          <p:cNvPicPr>
            <a:picLocks noChangeAspect="1"/>
          </p:cNvPicPr>
          <p:nvPr/>
        </p:nvPicPr>
        <p:blipFill>
          <a:blip r:embed="rId2"/>
          <a:srcRect r="-1" b="9930"/>
          <a:stretch/>
        </p:blipFill>
        <p:spPr>
          <a:xfrm>
            <a:off x="1" y="0"/>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10" name="Espace réservé du contenu 9">
            <a:extLst>
              <a:ext uri="{FF2B5EF4-FFF2-40B4-BE49-F238E27FC236}">
                <a16:creationId xmlns:a16="http://schemas.microsoft.com/office/drawing/2014/main" id="{D83252FB-BEA8-4C03-C7EF-B278EE5A74F9}"/>
              </a:ext>
            </a:extLst>
          </p:cNvPr>
          <p:cNvSpPr>
            <a:spLocks noGrp="1"/>
          </p:cNvSpPr>
          <p:nvPr>
            <p:ph idx="1"/>
          </p:nvPr>
        </p:nvSpPr>
        <p:spPr>
          <a:xfrm>
            <a:off x="6417734" y="2614612"/>
            <a:ext cx="5291663" cy="3752849"/>
          </a:xfrm>
        </p:spPr>
        <p:txBody>
          <a:bodyPr vert="horz" lIns="91440" tIns="45720" rIns="91440" bIns="45720" rtlCol="0">
            <a:normAutofit/>
          </a:bodyPr>
          <a:lstStyle/>
          <a:p>
            <a:r>
              <a:rPr lang="en-US" sz="1800">
                <a:hlinkClick r:id="rId3"/>
              </a:rPr>
              <a:t>https://youtu.be/ZV8HUzSiUUs</a:t>
            </a:r>
            <a:endParaRPr lang="en-US" sz="1800"/>
          </a:p>
          <a:p>
            <a:endParaRPr lang="en-US" sz="1800"/>
          </a:p>
          <a:p>
            <a:pPr marL="0"/>
            <a:endParaRPr lang="en-US" sz="1800"/>
          </a:p>
          <a:p>
            <a:r>
              <a:rPr lang="en-US" sz="1800">
                <a:hlinkClick r:id="rId4"/>
              </a:rPr>
              <a:t>https://youtu.be/lnZz6Y6SfKA?si=m40Raruq5qiVCh2-</a:t>
            </a:r>
            <a:endParaRPr lang="en-US" sz="1800"/>
          </a:p>
        </p:txBody>
      </p:sp>
    </p:spTree>
    <p:extLst>
      <p:ext uri="{BB962C8B-B14F-4D97-AF65-F5344CB8AC3E}">
        <p14:creationId xmlns:p14="http://schemas.microsoft.com/office/powerpoint/2010/main" val="10440929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21e9783-d0a0-48f8-850e-0b081b46d788}" enabled="0" method="" siteId="{e21e9783-d0a0-48f8-850e-0b081b46d788}" removed="1"/>
</clbl:labelList>
</file>

<file path=docProps/app.xml><?xml version="1.0" encoding="utf-8"?>
<Properties xmlns="http://schemas.openxmlformats.org/officeDocument/2006/extended-properties" xmlns:vt="http://schemas.openxmlformats.org/officeDocument/2006/docPropsVTypes">
  <Template/>
  <TotalTime>0</TotalTime>
  <Words>500</Words>
  <Application>Microsoft Office PowerPoint</Application>
  <PresentationFormat>Grand écran</PresentationFormat>
  <Paragraphs>69</Paragraphs>
  <Slides>11</Slides>
  <Notes>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11</vt:i4>
      </vt:variant>
    </vt:vector>
  </HeadingPairs>
  <TitlesOfParts>
    <vt:vector size="19" baseType="lpstr">
      <vt:lpstr>Aptos</vt:lpstr>
      <vt:lpstr>Aptos Display</vt:lpstr>
      <vt:lpstr>Arial</vt:lpstr>
      <vt:lpstr>MS Shell Dlg 2</vt:lpstr>
      <vt:lpstr>Wingdings</vt:lpstr>
      <vt:lpstr>Wingdings 3</vt:lpstr>
      <vt:lpstr>Madison</vt:lpstr>
      <vt:lpstr>Thème Office</vt:lpstr>
      <vt:lpstr>Présentation PowerPoint</vt:lpstr>
      <vt:lpstr>INTRODUCTION</vt:lpstr>
      <vt:lpstr>SOMMAIRE</vt:lpstr>
      <vt:lpstr>DESCRIPTION PYSIQUE</vt:lpstr>
      <vt:lpstr>Présentation PowerPoint</vt:lpstr>
      <vt:lpstr>Présentation PowerPoint</vt:lpstr>
      <vt:lpstr>Présentation PowerPoint</vt:lpstr>
      <vt:lpstr>PRÉDATEURS</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Saliha Aftak</dc:creator>
  <cp:lastModifiedBy>Saliha Aftak</cp:lastModifiedBy>
  <cp:revision>1</cp:revision>
  <dcterms:created xsi:type="dcterms:W3CDTF">2024-12-08T20:03:42Z</dcterms:created>
  <dcterms:modified xsi:type="dcterms:W3CDTF">2024-12-12T20:16:19Z</dcterms:modified>
</cp:coreProperties>
</file>